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2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BE55A54-B41D-46FB-B50F-671E8EE3BC62}">
          <p14:sldIdLst>
            <p14:sldId id="256"/>
            <p14:sldId id="262"/>
            <p14:sldId id="257"/>
            <p14:sldId id="258"/>
            <p14:sldId id="259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3" autoAdjust="0"/>
    <p:restoredTop sz="94660"/>
  </p:normalViewPr>
  <p:slideViewPr>
    <p:cSldViewPr snapToGrid="0">
      <p:cViewPr varScale="1">
        <p:scale>
          <a:sx n="50" d="100"/>
          <a:sy n="50" d="100"/>
        </p:scale>
        <p:origin x="54" y="570"/>
      </p:cViewPr>
      <p:guideLst/>
    </p:cSldViewPr>
  </p:slideViewPr>
  <p:notesTextViewPr>
    <p:cViewPr>
      <p:scale>
        <a:sx n="1" d="1"/>
        <a:sy n="1" d="1"/>
      </p:scale>
      <p:origin x="0" y="-156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29630C-CB85-446C-B428-D600576F67E1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F49533-B5E4-42F6-A633-341C2E93C45C}">
      <dgm:prSet phldrT="[Text]"/>
      <dgm:spPr/>
      <dgm:t>
        <a:bodyPr/>
        <a:lstStyle/>
        <a:p>
          <a:r>
            <a:rPr lang="en-US" dirty="0"/>
            <a:t>HQ Page</a:t>
          </a:r>
        </a:p>
      </dgm:t>
    </dgm:pt>
    <dgm:pt modelId="{DE7D6C33-BD44-4736-8BD3-AD4D5ECCC7FD}" type="parTrans" cxnId="{08F2769D-21AF-4C9F-8A20-AA377A10B5AA}">
      <dgm:prSet/>
      <dgm:spPr/>
      <dgm:t>
        <a:bodyPr/>
        <a:lstStyle/>
        <a:p>
          <a:endParaRPr lang="en-US"/>
        </a:p>
      </dgm:t>
    </dgm:pt>
    <dgm:pt modelId="{68467722-40F2-42D2-963C-DBF8C7D39633}" type="sibTrans" cxnId="{08F2769D-21AF-4C9F-8A20-AA377A10B5AA}">
      <dgm:prSet/>
      <dgm:spPr/>
      <dgm:t>
        <a:bodyPr/>
        <a:lstStyle/>
        <a:p>
          <a:endParaRPr lang="en-US"/>
        </a:p>
      </dgm:t>
    </dgm:pt>
    <dgm:pt modelId="{7F70D82C-BE53-4BD6-995C-AC82B5828A06}">
      <dgm:prSet phldrT="[Text]"/>
      <dgm:spPr/>
      <dgm:t>
        <a:bodyPr/>
        <a:lstStyle/>
        <a:p>
          <a:r>
            <a:rPr lang="en-US" dirty="0"/>
            <a:t>Avail. Players</a:t>
          </a:r>
        </a:p>
      </dgm:t>
    </dgm:pt>
    <dgm:pt modelId="{C066003D-F6EF-434A-AF59-8FBA0F96FCF6}" type="parTrans" cxnId="{40CA6A5B-F706-40FD-9491-5BC90F7178EF}">
      <dgm:prSet/>
      <dgm:spPr/>
      <dgm:t>
        <a:bodyPr/>
        <a:lstStyle/>
        <a:p>
          <a:endParaRPr lang="en-US"/>
        </a:p>
      </dgm:t>
    </dgm:pt>
    <dgm:pt modelId="{B8A25585-C982-4D97-8A10-6AFAF45E06D2}" type="sibTrans" cxnId="{40CA6A5B-F706-40FD-9491-5BC90F7178EF}">
      <dgm:prSet/>
      <dgm:spPr/>
      <dgm:t>
        <a:bodyPr/>
        <a:lstStyle/>
        <a:p>
          <a:endParaRPr lang="en-US"/>
        </a:p>
      </dgm:t>
    </dgm:pt>
    <dgm:pt modelId="{5FB6A869-D5D5-477E-A8AF-456FE6954712}">
      <dgm:prSet phldrT="[Text]"/>
      <dgm:spPr/>
      <dgm:t>
        <a:bodyPr/>
        <a:lstStyle/>
        <a:p>
          <a:r>
            <a:rPr lang="en-US" dirty="0"/>
            <a:t>Roster</a:t>
          </a:r>
        </a:p>
      </dgm:t>
    </dgm:pt>
    <dgm:pt modelId="{6C7B0E8B-39CC-47A3-9584-2C8B69FC05AD}" type="parTrans" cxnId="{AC5E9200-2B45-4615-BA67-061C480E8CFF}">
      <dgm:prSet/>
      <dgm:spPr/>
      <dgm:t>
        <a:bodyPr/>
        <a:lstStyle/>
        <a:p>
          <a:endParaRPr lang="en-US"/>
        </a:p>
      </dgm:t>
    </dgm:pt>
    <dgm:pt modelId="{44C35C0C-D66C-499A-82FE-82DFA20FBAEC}" type="sibTrans" cxnId="{AC5E9200-2B45-4615-BA67-061C480E8CFF}">
      <dgm:prSet/>
      <dgm:spPr/>
      <dgm:t>
        <a:bodyPr/>
        <a:lstStyle/>
        <a:p>
          <a:endParaRPr lang="en-US"/>
        </a:p>
      </dgm:t>
    </dgm:pt>
    <dgm:pt modelId="{BC7E7044-59BC-47A5-B487-9CA468519CB6}">
      <dgm:prSet phldrT="[Text]"/>
      <dgm:spPr/>
      <dgm:t>
        <a:bodyPr/>
        <a:lstStyle/>
        <a:p>
          <a:r>
            <a:rPr lang="en-US" dirty="0"/>
            <a:t>Available Players</a:t>
          </a:r>
        </a:p>
      </dgm:t>
    </dgm:pt>
    <dgm:pt modelId="{40868A4C-2EA5-43A9-BDD4-02F7E48BC01A}" type="parTrans" cxnId="{4E4AE9A0-8B1F-4905-85F2-D7A38FC48874}">
      <dgm:prSet/>
      <dgm:spPr/>
      <dgm:t>
        <a:bodyPr/>
        <a:lstStyle/>
        <a:p>
          <a:endParaRPr lang="en-US"/>
        </a:p>
      </dgm:t>
    </dgm:pt>
    <dgm:pt modelId="{1411DD1C-8A4A-4996-8701-34B554FB8964}" type="sibTrans" cxnId="{4E4AE9A0-8B1F-4905-85F2-D7A38FC48874}">
      <dgm:prSet/>
      <dgm:spPr/>
      <dgm:t>
        <a:bodyPr/>
        <a:lstStyle/>
        <a:p>
          <a:endParaRPr lang="en-US"/>
        </a:p>
      </dgm:t>
    </dgm:pt>
    <dgm:pt modelId="{9AAECB89-64EE-4154-842D-F64E787C84C7}">
      <dgm:prSet phldrT="[Text]"/>
      <dgm:spPr/>
      <dgm:t>
        <a:bodyPr/>
        <a:lstStyle/>
        <a:p>
          <a:r>
            <a:rPr lang="en-US" dirty="0"/>
            <a:t>Add to Roster</a:t>
          </a:r>
        </a:p>
      </dgm:t>
    </dgm:pt>
    <dgm:pt modelId="{8BB96539-394B-4C31-9F1C-67077BD4F8AE}" type="parTrans" cxnId="{7E0BF917-EE5E-4340-A548-5E426681F759}">
      <dgm:prSet/>
      <dgm:spPr/>
      <dgm:t>
        <a:bodyPr/>
        <a:lstStyle/>
        <a:p>
          <a:endParaRPr lang="en-US"/>
        </a:p>
      </dgm:t>
    </dgm:pt>
    <dgm:pt modelId="{8F6D4891-A2EC-4D02-BB6C-D9F60A148232}" type="sibTrans" cxnId="{7E0BF917-EE5E-4340-A548-5E426681F759}">
      <dgm:prSet/>
      <dgm:spPr/>
      <dgm:t>
        <a:bodyPr/>
        <a:lstStyle/>
        <a:p>
          <a:endParaRPr lang="en-US"/>
        </a:p>
      </dgm:t>
    </dgm:pt>
    <dgm:pt modelId="{B45AFDB9-DC7F-4E2C-86A5-1ED86C35242C}">
      <dgm:prSet phldrT="[Text]"/>
      <dgm:spPr/>
      <dgm:t>
        <a:bodyPr/>
        <a:lstStyle/>
        <a:p>
          <a:r>
            <a:rPr lang="en-US" dirty="0"/>
            <a:t>Remove from here</a:t>
          </a:r>
        </a:p>
      </dgm:t>
    </dgm:pt>
    <dgm:pt modelId="{9724BC46-83F8-403B-B690-129C337E072D}" type="parTrans" cxnId="{8EA9C67C-8114-4BAA-9025-4ADC9153A567}">
      <dgm:prSet/>
      <dgm:spPr/>
      <dgm:t>
        <a:bodyPr/>
        <a:lstStyle/>
        <a:p>
          <a:endParaRPr lang="en-US"/>
        </a:p>
      </dgm:t>
    </dgm:pt>
    <dgm:pt modelId="{43359641-7AE4-4944-A823-6B44D9B2599E}" type="sibTrans" cxnId="{8EA9C67C-8114-4BAA-9025-4ADC9153A567}">
      <dgm:prSet/>
      <dgm:spPr/>
      <dgm:t>
        <a:bodyPr/>
        <a:lstStyle/>
        <a:p>
          <a:endParaRPr lang="en-US"/>
        </a:p>
      </dgm:t>
    </dgm:pt>
    <dgm:pt modelId="{6C3BD3CB-E8C8-4D64-B67E-CDA5C24D8BA4}">
      <dgm:prSet phldrT="[Text]"/>
      <dgm:spPr/>
      <dgm:t>
        <a:bodyPr/>
        <a:lstStyle/>
        <a:p>
          <a:r>
            <a:rPr lang="en-US" dirty="0"/>
            <a:t>Roster</a:t>
          </a:r>
        </a:p>
      </dgm:t>
    </dgm:pt>
    <dgm:pt modelId="{CBCBD2E0-D1A5-4EE1-B2A7-B495F35DA26D}" type="sibTrans" cxnId="{F10FE07A-5402-4199-949E-E8D2CF8948DE}">
      <dgm:prSet/>
      <dgm:spPr/>
      <dgm:t>
        <a:bodyPr/>
        <a:lstStyle/>
        <a:p>
          <a:endParaRPr lang="en-US"/>
        </a:p>
      </dgm:t>
    </dgm:pt>
    <dgm:pt modelId="{97681DD2-E9D3-40DB-8509-ACBBAF69A089}" type="parTrans" cxnId="{F10FE07A-5402-4199-949E-E8D2CF8948DE}">
      <dgm:prSet/>
      <dgm:spPr/>
      <dgm:t>
        <a:bodyPr/>
        <a:lstStyle/>
        <a:p>
          <a:endParaRPr lang="en-US"/>
        </a:p>
      </dgm:t>
    </dgm:pt>
    <dgm:pt modelId="{963F3F8A-E36A-4AD3-B252-565018E91E15}">
      <dgm:prSet phldrT="[Text]"/>
      <dgm:spPr/>
      <dgm:t>
        <a:bodyPr/>
        <a:lstStyle/>
        <a:p>
          <a:r>
            <a:rPr lang="en-US" dirty="0"/>
            <a:t>Remove from here</a:t>
          </a:r>
        </a:p>
      </dgm:t>
    </dgm:pt>
    <dgm:pt modelId="{C5DB36E2-44EE-4594-958F-C9C1C68EC2A3}" type="sibTrans" cxnId="{D4E1EDD4-BB1A-4B60-A4AC-59152E40EC33}">
      <dgm:prSet/>
      <dgm:spPr/>
      <dgm:t>
        <a:bodyPr/>
        <a:lstStyle/>
        <a:p>
          <a:endParaRPr lang="en-US"/>
        </a:p>
      </dgm:t>
    </dgm:pt>
    <dgm:pt modelId="{A23DE326-B717-45BE-B83A-53DDF73F3633}" type="parTrans" cxnId="{D4E1EDD4-BB1A-4B60-A4AC-59152E40EC33}">
      <dgm:prSet/>
      <dgm:spPr/>
      <dgm:t>
        <a:bodyPr/>
        <a:lstStyle/>
        <a:p>
          <a:endParaRPr lang="en-US"/>
        </a:p>
      </dgm:t>
    </dgm:pt>
    <dgm:pt modelId="{60A72C3E-D0D4-4E22-B028-EA992F5C4F59}">
      <dgm:prSet phldrT="[Text]"/>
      <dgm:spPr/>
      <dgm:t>
        <a:bodyPr/>
        <a:lstStyle/>
        <a:p>
          <a:r>
            <a:rPr lang="en-US" dirty="0"/>
            <a:t>Add to Available </a:t>
          </a:r>
        </a:p>
      </dgm:t>
    </dgm:pt>
    <dgm:pt modelId="{DBBB7FBE-06B5-4B04-906A-2FEAFC1845D7}" type="sibTrans" cxnId="{C171F6F2-664C-49F1-AB47-102B490D6A9C}">
      <dgm:prSet/>
      <dgm:spPr/>
      <dgm:t>
        <a:bodyPr/>
        <a:lstStyle/>
        <a:p>
          <a:endParaRPr lang="en-US"/>
        </a:p>
      </dgm:t>
    </dgm:pt>
    <dgm:pt modelId="{B0B11B68-1925-4A2C-900C-5227AC16C481}" type="parTrans" cxnId="{C171F6F2-664C-49F1-AB47-102B490D6A9C}">
      <dgm:prSet/>
      <dgm:spPr/>
      <dgm:t>
        <a:bodyPr/>
        <a:lstStyle/>
        <a:p>
          <a:endParaRPr lang="en-US"/>
        </a:p>
      </dgm:t>
    </dgm:pt>
    <dgm:pt modelId="{7E04406F-0F78-45D6-876E-00FD1B43DF26}">
      <dgm:prSet custT="1"/>
      <dgm:spPr/>
      <dgm:t>
        <a:bodyPr/>
        <a:lstStyle/>
        <a:p>
          <a:r>
            <a:rPr lang="en-US" sz="2000" dirty="0"/>
            <a:t>Login</a:t>
          </a:r>
        </a:p>
      </dgm:t>
    </dgm:pt>
    <dgm:pt modelId="{8E196A6F-B851-4B67-A492-8B2D97E1A458}" type="parTrans" cxnId="{7E2BF3AE-26D9-4B10-AABC-9CC9336DCBAB}">
      <dgm:prSet/>
      <dgm:spPr/>
      <dgm:t>
        <a:bodyPr/>
        <a:lstStyle/>
        <a:p>
          <a:endParaRPr lang="en-US"/>
        </a:p>
      </dgm:t>
    </dgm:pt>
    <dgm:pt modelId="{E88E19BC-9BDB-4A7B-81A5-ECCCC27B34F9}" type="sibTrans" cxnId="{7E2BF3AE-26D9-4B10-AABC-9CC9336DCBAB}">
      <dgm:prSet/>
      <dgm:spPr/>
      <dgm:t>
        <a:bodyPr/>
        <a:lstStyle/>
        <a:p>
          <a:endParaRPr lang="en-US"/>
        </a:p>
      </dgm:t>
    </dgm:pt>
    <dgm:pt modelId="{080B5971-7A50-4626-970D-C25BF2951763}" type="pres">
      <dgm:prSet presAssocID="{D629630C-CB85-446C-B428-D600576F67E1}" presName="Name0" presStyleCnt="0">
        <dgm:presLayoutVars>
          <dgm:dir/>
          <dgm:resizeHandles val="exact"/>
        </dgm:presLayoutVars>
      </dgm:prSet>
      <dgm:spPr/>
    </dgm:pt>
    <dgm:pt modelId="{6C85E577-02AD-4E84-BE56-A85FD0BB4D25}" type="pres">
      <dgm:prSet presAssocID="{7E04406F-0F78-45D6-876E-00FD1B43DF26}" presName="composite" presStyleCnt="0"/>
      <dgm:spPr/>
    </dgm:pt>
    <dgm:pt modelId="{3DDA73B7-A7D9-45D2-8712-4A7C5949EA7C}" type="pres">
      <dgm:prSet presAssocID="{7E04406F-0F78-45D6-876E-00FD1B43DF26}" presName="imagSh" presStyleLbl="bgImgPlace1" presStyleIdx="0" presStyleCnt="4" custLinFactNeighborX="4567" custLinFactNeighborY="42622"/>
      <dgm:spPr/>
    </dgm:pt>
    <dgm:pt modelId="{9CAE46FC-6C9E-4F31-88EA-4AF4DAFF663F}" type="pres">
      <dgm:prSet presAssocID="{7E04406F-0F78-45D6-876E-00FD1B43DF26}" presName="txNode" presStyleLbl="node1" presStyleIdx="0" presStyleCnt="4" custLinFactNeighborX="-10498" custLinFactNeighborY="-16744">
        <dgm:presLayoutVars>
          <dgm:bulletEnabled val="1"/>
        </dgm:presLayoutVars>
      </dgm:prSet>
      <dgm:spPr>
        <a:prstGeom prst="flowChartTerminator">
          <a:avLst/>
        </a:prstGeom>
      </dgm:spPr>
    </dgm:pt>
    <dgm:pt modelId="{94DA0279-7A3F-4A14-B027-1EDC083E2883}" type="pres">
      <dgm:prSet presAssocID="{E88E19BC-9BDB-4A7B-81A5-ECCCC27B34F9}" presName="sibTrans" presStyleLbl="sibTrans2D1" presStyleIdx="0" presStyleCnt="3"/>
      <dgm:spPr/>
    </dgm:pt>
    <dgm:pt modelId="{55218644-F89A-4857-8306-42CE7D1CD612}" type="pres">
      <dgm:prSet presAssocID="{E88E19BC-9BDB-4A7B-81A5-ECCCC27B34F9}" presName="connTx" presStyleLbl="sibTrans2D1" presStyleIdx="0" presStyleCnt="3"/>
      <dgm:spPr/>
    </dgm:pt>
    <dgm:pt modelId="{BD51E8F4-C943-4E00-A195-EADA74A94C43}" type="pres">
      <dgm:prSet presAssocID="{54F49533-B5E4-42F6-A633-341C2E93C45C}" presName="composite" presStyleCnt="0"/>
      <dgm:spPr/>
    </dgm:pt>
    <dgm:pt modelId="{CB49C675-EA85-4BD3-8F61-87467BA8165A}" type="pres">
      <dgm:prSet presAssocID="{54F49533-B5E4-42F6-A633-341C2E93C45C}" presName="imagSh" presStyleLbl="bgImgPlace1" presStyleIdx="1" presStyleCnt="4" custScaleY="120039"/>
      <dgm:spPr>
        <a:blipFill rotWithShape="1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EB01DA0D-9B27-44E2-B64E-9DA07ABFB6BF}" type="pres">
      <dgm:prSet presAssocID="{54F49533-B5E4-42F6-A633-341C2E93C45C}" presName="txNode" presStyleLbl="node1" presStyleIdx="1" presStyleCnt="4" custScaleX="126699">
        <dgm:presLayoutVars>
          <dgm:bulletEnabled val="1"/>
        </dgm:presLayoutVars>
      </dgm:prSet>
      <dgm:spPr/>
    </dgm:pt>
    <dgm:pt modelId="{83D33EE3-1746-4BD4-86E5-B080FA5913DA}" type="pres">
      <dgm:prSet presAssocID="{68467722-40F2-42D2-963C-DBF8C7D39633}" presName="sibTrans" presStyleLbl="sibTrans2D1" presStyleIdx="1" presStyleCnt="3"/>
      <dgm:spPr/>
    </dgm:pt>
    <dgm:pt modelId="{8012120D-3387-48E6-A500-CC8D16CA2F19}" type="pres">
      <dgm:prSet presAssocID="{68467722-40F2-42D2-963C-DBF8C7D39633}" presName="connTx" presStyleLbl="sibTrans2D1" presStyleIdx="1" presStyleCnt="3"/>
      <dgm:spPr/>
    </dgm:pt>
    <dgm:pt modelId="{4C1ED026-BD6B-44A4-A707-959717A24A29}" type="pres">
      <dgm:prSet presAssocID="{BC7E7044-59BC-47A5-B487-9CA468519CB6}" presName="composite" presStyleCnt="0"/>
      <dgm:spPr/>
    </dgm:pt>
    <dgm:pt modelId="{B7EFB28C-8F56-4C1C-BDCE-D13176EFEE1F}" type="pres">
      <dgm:prSet presAssocID="{BC7E7044-59BC-47A5-B487-9CA468519CB6}" presName="imagSh" presStyleLbl="bgImgPlace1" presStyleIdx="2" presStyleCnt="4"/>
      <dgm:spPr>
        <a:blipFill rotWithShape="1">
          <a:blip xmlns:r="http://schemas.openxmlformats.org/officeDocument/2006/relationships" r:embed="rId2"/>
          <a:srcRect/>
          <a:stretch>
            <a:fillRect l="-39000" r="-39000"/>
          </a:stretch>
        </a:blipFill>
      </dgm:spPr>
    </dgm:pt>
    <dgm:pt modelId="{578AFA12-A75E-4A90-8A3C-97E9A51130F6}" type="pres">
      <dgm:prSet presAssocID="{BC7E7044-59BC-47A5-B487-9CA468519CB6}" presName="txNode" presStyleLbl="node1" presStyleIdx="2" presStyleCnt="4" custScaleY="138119">
        <dgm:presLayoutVars>
          <dgm:bulletEnabled val="1"/>
        </dgm:presLayoutVars>
      </dgm:prSet>
      <dgm:spPr/>
    </dgm:pt>
    <dgm:pt modelId="{CB5FECF0-6095-431E-AE91-DAB7D2511BB4}" type="pres">
      <dgm:prSet presAssocID="{1411DD1C-8A4A-4996-8701-34B554FB8964}" presName="sibTrans" presStyleLbl="sibTrans2D1" presStyleIdx="2" presStyleCnt="3"/>
      <dgm:spPr/>
    </dgm:pt>
    <dgm:pt modelId="{74D02A62-9F58-4B05-A89E-10920C469F57}" type="pres">
      <dgm:prSet presAssocID="{1411DD1C-8A4A-4996-8701-34B554FB8964}" presName="connTx" presStyleLbl="sibTrans2D1" presStyleIdx="2" presStyleCnt="3"/>
      <dgm:spPr/>
    </dgm:pt>
    <dgm:pt modelId="{E26A8A0B-565B-4815-8135-01B5AAA4D988}" type="pres">
      <dgm:prSet presAssocID="{6C3BD3CB-E8C8-4D64-B67E-CDA5C24D8BA4}" presName="composite" presStyleCnt="0"/>
      <dgm:spPr/>
    </dgm:pt>
    <dgm:pt modelId="{15401EEE-258F-4B8B-BAFD-B32DD3B55E4B}" type="pres">
      <dgm:prSet presAssocID="{6C3BD3CB-E8C8-4D64-B67E-CDA5C24D8BA4}" presName="imagSh" presStyleLbl="bgImgPlace1" presStyleIdx="3" presStyleCnt="4"/>
      <dgm:spPr>
        <a:blipFill rotWithShape="1">
          <a:blip xmlns:r="http://schemas.openxmlformats.org/officeDocument/2006/relationships" r:embed="rId3"/>
          <a:srcRect/>
          <a:stretch>
            <a:fillRect l="-39000" r="-39000"/>
          </a:stretch>
        </a:blipFill>
      </dgm:spPr>
    </dgm:pt>
    <dgm:pt modelId="{70B8D7FD-FE14-4172-8D26-3DEDA70697B7}" type="pres">
      <dgm:prSet presAssocID="{6C3BD3CB-E8C8-4D64-B67E-CDA5C24D8BA4}" presName="txNode" presStyleLbl="node1" presStyleIdx="3" presStyleCnt="4">
        <dgm:presLayoutVars>
          <dgm:bulletEnabled val="1"/>
        </dgm:presLayoutVars>
      </dgm:prSet>
      <dgm:spPr/>
    </dgm:pt>
  </dgm:ptLst>
  <dgm:cxnLst>
    <dgm:cxn modelId="{AC5E9200-2B45-4615-BA67-061C480E8CFF}" srcId="{54F49533-B5E4-42F6-A633-341C2E93C45C}" destId="{5FB6A869-D5D5-477E-A8AF-456FE6954712}" srcOrd="1" destOrd="0" parTransId="{6C7B0E8B-39CC-47A3-9584-2C8B69FC05AD}" sibTransId="{44C35C0C-D66C-499A-82FE-82DFA20FBAEC}"/>
    <dgm:cxn modelId="{CFDC4C08-BC49-4A06-AEA7-5016A659DEF9}" type="presOf" srcId="{1411DD1C-8A4A-4996-8701-34B554FB8964}" destId="{CB5FECF0-6095-431E-AE91-DAB7D2511BB4}" srcOrd="0" destOrd="0" presId="urn:microsoft.com/office/officeart/2005/8/layout/hProcess10"/>
    <dgm:cxn modelId="{D8FE7C16-C532-4152-A483-40AC074A85D6}" type="presOf" srcId="{D629630C-CB85-446C-B428-D600576F67E1}" destId="{080B5971-7A50-4626-970D-C25BF2951763}" srcOrd="0" destOrd="0" presId="urn:microsoft.com/office/officeart/2005/8/layout/hProcess10"/>
    <dgm:cxn modelId="{7E0BF917-EE5E-4340-A548-5E426681F759}" srcId="{BC7E7044-59BC-47A5-B487-9CA468519CB6}" destId="{9AAECB89-64EE-4154-842D-F64E787C84C7}" srcOrd="0" destOrd="0" parTransId="{8BB96539-394B-4C31-9F1C-67077BD4F8AE}" sibTransId="{8F6D4891-A2EC-4D02-BB6C-D9F60A148232}"/>
    <dgm:cxn modelId="{46DE4D1C-A58B-4647-A416-CA8959C9A733}" type="presOf" srcId="{7E04406F-0F78-45D6-876E-00FD1B43DF26}" destId="{9CAE46FC-6C9E-4F31-88EA-4AF4DAFF663F}" srcOrd="0" destOrd="0" presId="urn:microsoft.com/office/officeart/2005/8/layout/hProcess10"/>
    <dgm:cxn modelId="{AE955229-F475-4DEC-BDB9-EDAF25C7D705}" type="presOf" srcId="{B45AFDB9-DC7F-4E2C-86A5-1ED86C35242C}" destId="{578AFA12-A75E-4A90-8A3C-97E9A51130F6}" srcOrd="0" destOrd="2" presId="urn:microsoft.com/office/officeart/2005/8/layout/hProcess10"/>
    <dgm:cxn modelId="{B3E7E32C-0CDA-488C-ADEC-2D046BA70BCD}" type="presOf" srcId="{68467722-40F2-42D2-963C-DBF8C7D39633}" destId="{8012120D-3387-48E6-A500-CC8D16CA2F19}" srcOrd="1" destOrd="0" presId="urn:microsoft.com/office/officeart/2005/8/layout/hProcess10"/>
    <dgm:cxn modelId="{3E0A5E2F-45F8-4709-8056-542AF5C91597}" type="presOf" srcId="{68467722-40F2-42D2-963C-DBF8C7D39633}" destId="{83D33EE3-1746-4BD4-86E5-B080FA5913DA}" srcOrd="0" destOrd="0" presId="urn:microsoft.com/office/officeart/2005/8/layout/hProcess10"/>
    <dgm:cxn modelId="{3469A639-9BB1-4E87-9BDB-AF9446BDC48E}" type="presOf" srcId="{60A72C3E-D0D4-4E22-B028-EA992F5C4F59}" destId="{70B8D7FD-FE14-4172-8D26-3DEDA70697B7}" srcOrd="0" destOrd="2" presId="urn:microsoft.com/office/officeart/2005/8/layout/hProcess10"/>
    <dgm:cxn modelId="{9976CF3B-53B2-49C2-9EE2-64F91B131070}" type="presOf" srcId="{9AAECB89-64EE-4154-842D-F64E787C84C7}" destId="{578AFA12-A75E-4A90-8A3C-97E9A51130F6}" srcOrd="0" destOrd="1" presId="urn:microsoft.com/office/officeart/2005/8/layout/hProcess10"/>
    <dgm:cxn modelId="{40CA6A5B-F706-40FD-9491-5BC90F7178EF}" srcId="{54F49533-B5E4-42F6-A633-341C2E93C45C}" destId="{7F70D82C-BE53-4BD6-995C-AC82B5828A06}" srcOrd="0" destOrd="0" parTransId="{C066003D-F6EF-434A-AF59-8FBA0F96FCF6}" sibTransId="{B8A25585-C982-4D97-8A10-6AFAF45E06D2}"/>
    <dgm:cxn modelId="{EF1B8964-17DD-44C2-8486-A298AA8E8775}" type="presOf" srcId="{6C3BD3CB-E8C8-4D64-B67E-CDA5C24D8BA4}" destId="{70B8D7FD-FE14-4172-8D26-3DEDA70697B7}" srcOrd="0" destOrd="0" presId="urn:microsoft.com/office/officeart/2005/8/layout/hProcess10"/>
    <dgm:cxn modelId="{15694A4D-1753-4C6D-A899-F2F82FDD9668}" type="presOf" srcId="{BC7E7044-59BC-47A5-B487-9CA468519CB6}" destId="{578AFA12-A75E-4A90-8A3C-97E9A51130F6}" srcOrd="0" destOrd="0" presId="urn:microsoft.com/office/officeart/2005/8/layout/hProcess10"/>
    <dgm:cxn modelId="{B4624852-BE2C-4D27-87B7-6EBEE77A21DA}" type="presOf" srcId="{963F3F8A-E36A-4AD3-B252-565018E91E15}" destId="{70B8D7FD-FE14-4172-8D26-3DEDA70697B7}" srcOrd="0" destOrd="1" presId="urn:microsoft.com/office/officeart/2005/8/layout/hProcess10"/>
    <dgm:cxn modelId="{F10FE07A-5402-4199-949E-E8D2CF8948DE}" srcId="{D629630C-CB85-446C-B428-D600576F67E1}" destId="{6C3BD3CB-E8C8-4D64-B67E-CDA5C24D8BA4}" srcOrd="3" destOrd="0" parTransId="{97681DD2-E9D3-40DB-8509-ACBBAF69A089}" sibTransId="{CBCBD2E0-D1A5-4EE1-B2A7-B495F35DA26D}"/>
    <dgm:cxn modelId="{8EA9C67C-8114-4BAA-9025-4ADC9153A567}" srcId="{BC7E7044-59BC-47A5-B487-9CA468519CB6}" destId="{B45AFDB9-DC7F-4E2C-86A5-1ED86C35242C}" srcOrd="1" destOrd="0" parTransId="{9724BC46-83F8-403B-B690-129C337E072D}" sibTransId="{43359641-7AE4-4944-A823-6B44D9B2599E}"/>
    <dgm:cxn modelId="{51B50985-D49A-4F9D-B2CA-CA0B3B0445CB}" type="presOf" srcId="{E88E19BC-9BDB-4A7B-81A5-ECCCC27B34F9}" destId="{94DA0279-7A3F-4A14-B027-1EDC083E2883}" srcOrd="0" destOrd="0" presId="urn:microsoft.com/office/officeart/2005/8/layout/hProcess10"/>
    <dgm:cxn modelId="{08F2769D-21AF-4C9F-8A20-AA377A10B5AA}" srcId="{D629630C-CB85-446C-B428-D600576F67E1}" destId="{54F49533-B5E4-42F6-A633-341C2E93C45C}" srcOrd="1" destOrd="0" parTransId="{DE7D6C33-BD44-4736-8BD3-AD4D5ECCC7FD}" sibTransId="{68467722-40F2-42D2-963C-DBF8C7D39633}"/>
    <dgm:cxn modelId="{4E4AE9A0-8B1F-4905-85F2-D7A38FC48874}" srcId="{D629630C-CB85-446C-B428-D600576F67E1}" destId="{BC7E7044-59BC-47A5-B487-9CA468519CB6}" srcOrd="2" destOrd="0" parTransId="{40868A4C-2EA5-43A9-BDD4-02F7E48BC01A}" sibTransId="{1411DD1C-8A4A-4996-8701-34B554FB8964}"/>
    <dgm:cxn modelId="{7E2BF3AE-26D9-4B10-AABC-9CC9336DCBAB}" srcId="{D629630C-CB85-446C-B428-D600576F67E1}" destId="{7E04406F-0F78-45D6-876E-00FD1B43DF26}" srcOrd="0" destOrd="0" parTransId="{8E196A6F-B851-4B67-A492-8B2D97E1A458}" sibTransId="{E88E19BC-9BDB-4A7B-81A5-ECCCC27B34F9}"/>
    <dgm:cxn modelId="{460A1EB1-931F-44F9-8F3B-0044A3494412}" type="presOf" srcId="{5FB6A869-D5D5-477E-A8AF-456FE6954712}" destId="{EB01DA0D-9B27-44E2-B64E-9DA07ABFB6BF}" srcOrd="0" destOrd="2" presId="urn:microsoft.com/office/officeart/2005/8/layout/hProcess10"/>
    <dgm:cxn modelId="{7154ECB6-3508-4673-BB25-68B2752364A8}" type="presOf" srcId="{54F49533-B5E4-42F6-A633-341C2E93C45C}" destId="{EB01DA0D-9B27-44E2-B64E-9DA07ABFB6BF}" srcOrd="0" destOrd="0" presId="urn:microsoft.com/office/officeart/2005/8/layout/hProcess10"/>
    <dgm:cxn modelId="{D4E1EDD4-BB1A-4B60-A4AC-59152E40EC33}" srcId="{6C3BD3CB-E8C8-4D64-B67E-CDA5C24D8BA4}" destId="{963F3F8A-E36A-4AD3-B252-565018E91E15}" srcOrd="0" destOrd="0" parTransId="{A23DE326-B717-45BE-B83A-53DDF73F3633}" sibTransId="{C5DB36E2-44EE-4594-958F-C9C1C68EC2A3}"/>
    <dgm:cxn modelId="{4763AAEA-50F5-4D53-B1E9-C00193A13552}" type="presOf" srcId="{E88E19BC-9BDB-4A7B-81A5-ECCCC27B34F9}" destId="{55218644-F89A-4857-8306-42CE7D1CD612}" srcOrd="1" destOrd="0" presId="urn:microsoft.com/office/officeart/2005/8/layout/hProcess10"/>
    <dgm:cxn modelId="{6B70EDEA-D664-4788-B614-E098E63D9AFB}" type="presOf" srcId="{7F70D82C-BE53-4BD6-995C-AC82B5828A06}" destId="{EB01DA0D-9B27-44E2-B64E-9DA07ABFB6BF}" srcOrd="0" destOrd="1" presId="urn:microsoft.com/office/officeart/2005/8/layout/hProcess10"/>
    <dgm:cxn modelId="{C171F6F2-664C-49F1-AB47-102B490D6A9C}" srcId="{6C3BD3CB-E8C8-4D64-B67E-CDA5C24D8BA4}" destId="{60A72C3E-D0D4-4E22-B028-EA992F5C4F59}" srcOrd="1" destOrd="0" parTransId="{B0B11B68-1925-4A2C-900C-5227AC16C481}" sibTransId="{DBBB7FBE-06B5-4B04-906A-2FEAFC1845D7}"/>
    <dgm:cxn modelId="{F3421BFF-5009-4AB7-B85D-010C036ACD35}" type="presOf" srcId="{1411DD1C-8A4A-4996-8701-34B554FB8964}" destId="{74D02A62-9F58-4B05-A89E-10920C469F57}" srcOrd="1" destOrd="0" presId="urn:microsoft.com/office/officeart/2005/8/layout/hProcess10"/>
    <dgm:cxn modelId="{28A69088-1E7E-40E0-A6CC-852557FF60D7}" type="presParOf" srcId="{080B5971-7A50-4626-970D-C25BF2951763}" destId="{6C85E577-02AD-4E84-BE56-A85FD0BB4D25}" srcOrd="0" destOrd="0" presId="urn:microsoft.com/office/officeart/2005/8/layout/hProcess10"/>
    <dgm:cxn modelId="{FBA7C4BC-1341-4B96-A818-5C2BDF090A58}" type="presParOf" srcId="{6C85E577-02AD-4E84-BE56-A85FD0BB4D25}" destId="{3DDA73B7-A7D9-45D2-8712-4A7C5949EA7C}" srcOrd="0" destOrd="0" presId="urn:microsoft.com/office/officeart/2005/8/layout/hProcess10"/>
    <dgm:cxn modelId="{7F8A5318-2CB2-4D8A-B40F-F360C94C69CC}" type="presParOf" srcId="{6C85E577-02AD-4E84-BE56-A85FD0BB4D25}" destId="{9CAE46FC-6C9E-4F31-88EA-4AF4DAFF663F}" srcOrd="1" destOrd="0" presId="urn:microsoft.com/office/officeart/2005/8/layout/hProcess10"/>
    <dgm:cxn modelId="{E4FB0E44-5B75-4035-AF4F-BF7D7387A737}" type="presParOf" srcId="{080B5971-7A50-4626-970D-C25BF2951763}" destId="{94DA0279-7A3F-4A14-B027-1EDC083E2883}" srcOrd="1" destOrd="0" presId="urn:microsoft.com/office/officeart/2005/8/layout/hProcess10"/>
    <dgm:cxn modelId="{47604A14-6F14-4A94-B0CF-4D069529658E}" type="presParOf" srcId="{94DA0279-7A3F-4A14-B027-1EDC083E2883}" destId="{55218644-F89A-4857-8306-42CE7D1CD612}" srcOrd="0" destOrd="0" presId="urn:microsoft.com/office/officeart/2005/8/layout/hProcess10"/>
    <dgm:cxn modelId="{91FBBFDE-6261-4D49-AFC9-F5ED4B682BFE}" type="presParOf" srcId="{080B5971-7A50-4626-970D-C25BF2951763}" destId="{BD51E8F4-C943-4E00-A195-EADA74A94C43}" srcOrd="2" destOrd="0" presId="urn:microsoft.com/office/officeart/2005/8/layout/hProcess10"/>
    <dgm:cxn modelId="{BE9DC220-07F5-411B-875B-488612B54C93}" type="presParOf" srcId="{BD51E8F4-C943-4E00-A195-EADA74A94C43}" destId="{CB49C675-EA85-4BD3-8F61-87467BA8165A}" srcOrd="0" destOrd="0" presId="urn:microsoft.com/office/officeart/2005/8/layout/hProcess10"/>
    <dgm:cxn modelId="{7F4C2EC7-75DE-4889-9A0F-D9042EFF1551}" type="presParOf" srcId="{BD51E8F4-C943-4E00-A195-EADA74A94C43}" destId="{EB01DA0D-9B27-44E2-B64E-9DA07ABFB6BF}" srcOrd="1" destOrd="0" presId="urn:microsoft.com/office/officeart/2005/8/layout/hProcess10"/>
    <dgm:cxn modelId="{B1048553-DD3F-44A1-9A52-F12B20E14E43}" type="presParOf" srcId="{080B5971-7A50-4626-970D-C25BF2951763}" destId="{83D33EE3-1746-4BD4-86E5-B080FA5913DA}" srcOrd="3" destOrd="0" presId="urn:microsoft.com/office/officeart/2005/8/layout/hProcess10"/>
    <dgm:cxn modelId="{A5428C60-8B65-4C78-B964-E3700978EA6B}" type="presParOf" srcId="{83D33EE3-1746-4BD4-86E5-B080FA5913DA}" destId="{8012120D-3387-48E6-A500-CC8D16CA2F19}" srcOrd="0" destOrd="0" presId="urn:microsoft.com/office/officeart/2005/8/layout/hProcess10"/>
    <dgm:cxn modelId="{175DD8A4-1859-4E1E-98AD-13398A65FCE8}" type="presParOf" srcId="{080B5971-7A50-4626-970D-C25BF2951763}" destId="{4C1ED026-BD6B-44A4-A707-959717A24A29}" srcOrd="4" destOrd="0" presId="urn:microsoft.com/office/officeart/2005/8/layout/hProcess10"/>
    <dgm:cxn modelId="{7749E5ED-8789-4E36-AA1A-F635E9965A17}" type="presParOf" srcId="{4C1ED026-BD6B-44A4-A707-959717A24A29}" destId="{B7EFB28C-8F56-4C1C-BDCE-D13176EFEE1F}" srcOrd="0" destOrd="0" presId="urn:microsoft.com/office/officeart/2005/8/layout/hProcess10"/>
    <dgm:cxn modelId="{B2FA77A4-C6D8-4B6C-B780-C6044F6DD11D}" type="presParOf" srcId="{4C1ED026-BD6B-44A4-A707-959717A24A29}" destId="{578AFA12-A75E-4A90-8A3C-97E9A51130F6}" srcOrd="1" destOrd="0" presId="urn:microsoft.com/office/officeart/2005/8/layout/hProcess10"/>
    <dgm:cxn modelId="{8F8DA31D-244E-4BC4-BF4D-F278F57266CE}" type="presParOf" srcId="{080B5971-7A50-4626-970D-C25BF2951763}" destId="{CB5FECF0-6095-431E-AE91-DAB7D2511BB4}" srcOrd="5" destOrd="0" presId="urn:microsoft.com/office/officeart/2005/8/layout/hProcess10"/>
    <dgm:cxn modelId="{A45E12EB-FF13-4941-ABF5-5AAA866DFB77}" type="presParOf" srcId="{CB5FECF0-6095-431E-AE91-DAB7D2511BB4}" destId="{74D02A62-9F58-4B05-A89E-10920C469F57}" srcOrd="0" destOrd="0" presId="urn:microsoft.com/office/officeart/2005/8/layout/hProcess10"/>
    <dgm:cxn modelId="{62E3B53E-989D-4F23-BFBC-AEB419638470}" type="presParOf" srcId="{080B5971-7A50-4626-970D-C25BF2951763}" destId="{E26A8A0B-565B-4815-8135-01B5AAA4D988}" srcOrd="6" destOrd="0" presId="urn:microsoft.com/office/officeart/2005/8/layout/hProcess10"/>
    <dgm:cxn modelId="{CFEF0C6D-78FF-4964-908C-CDECC9DAB7AD}" type="presParOf" srcId="{E26A8A0B-565B-4815-8135-01B5AAA4D988}" destId="{15401EEE-258F-4B8B-BAFD-B32DD3B55E4B}" srcOrd="0" destOrd="0" presId="urn:microsoft.com/office/officeart/2005/8/layout/hProcess10"/>
    <dgm:cxn modelId="{88205F8F-FCC1-4951-A0EA-33E395934C6A}" type="presParOf" srcId="{E26A8A0B-565B-4815-8135-01B5AAA4D988}" destId="{70B8D7FD-FE14-4172-8D26-3DEDA70697B7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DA73B7-A7D9-45D2-8712-4A7C5949EA7C}">
      <dsp:nvSpPr>
        <dsp:cNvPr id="0" name=""/>
        <dsp:cNvSpPr/>
      </dsp:nvSpPr>
      <dsp:spPr>
        <a:xfrm>
          <a:off x="84174" y="2063916"/>
          <a:ext cx="1726730" cy="1726730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AE46FC-6C9E-4F31-88EA-4AF4DAFF663F}">
      <dsp:nvSpPr>
        <dsp:cNvPr id="0" name=""/>
        <dsp:cNvSpPr/>
      </dsp:nvSpPr>
      <dsp:spPr>
        <a:xfrm>
          <a:off x="105138" y="2074863"/>
          <a:ext cx="1726730" cy="1726730"/>
        </a:xfrm>
        <a:prstGeom prst="flowChartTerminator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Login</a:t>
          </a:r>
        </a:p>
      </dsp:txBody>
      <dsp:txXfrm>
        <a:off x="186518" y="2327717"/>
        <a:ext cx="1563970" cy="1221022"/>
      </dsp:txXfrm>
    </dsp:sp>
    <dsp:sp modelId="{94DA0279-7A3F-4A14-B027-1EDC083E2883}">
      <dsp:nvSpPr>
        <dsp:cNvPr id="0" name=""/>
        <dsp:cNvSpPr/>
      </dsp:nvSpPr>
      <dsp:spPr>
        <a:xfrm rot="20757927">
          <a:off x="2111218" y="2389649"/>
          <a:ext cx="314390" cy="41490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112626" y="2484067"/>
        <a:ext cx="220073" cy="248945"/>
      </dsp:txXfrm>
    </dsp:sp>
    <dsp:sp modelId="{CB49C675-EA85-4BD3-8F61-87467BA8165A}">
      <dsp:nvSpPr>
        <dsp:cNvPr id="0" name=""/>
        <dsp:cNvSpPr/>
      </dsp:nvSpPr>
      <dsp:spPr>
        <a:xfrm>
          <a:off x="2682350" y="1241443"/>
          <a:ext cx="1726730" cy="207275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01DA0D-9B27-44E2-B64E-9DA07ABFB6BF}">
      <dsp:nvSpPr>
        <dsp:cNvPr id="0" name=""/>
        <dsp:cNvSpPr/>
      </dsp:nvSpPr>
      <dsp:spPr>
        <a:xfrm>
          <a:off x="2732935" y="2450492"/>
          <a:ext cx="2187750" cy="17267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HQ Page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Avail. Players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Roster</a:t>
          </a:r>
        </a:p>
      </dsp:txBody>
      <dsp:txXfrm>
        <a:off x="2783509" y="2501066"/>
        <a:ext cx="2086602" cy="1625582"/>
      </dsp:txXfrm>
    </dsp:sp>
    <dsp:sp modelId="{83D33EE3-1746-4BD4-86E5-B080FA5913DA}">
      <dsp:nvSpPr>
        <dsp:cNvPr id="0" name=""/>
        <dsp:cNvSpPr/>
      </dsp:nvSpPr>
      <dsp:spPr>
        <a:xfrm rot="21303895">
          <a:off x="4821597" y="1942286"/>
          <a:ext cx="414822" cy="41490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4821828" y="2030621"/>
        <a:ext cx="290375" cy="248945"/>
      </dsp:txXfrm>
    </dsp:sp>
    <dsp:sp modelId="{B7EFB28C-8F56-4C1C-BDCE-D13176EFEE1F}">
      <dsp:nvSpPr>
        <dsp:cNvPr id="0" name=""/>
        <dsp:cNvSpPr/>
      </dsp:nvSpPr>
      <dsp:spPr>
        <a:xfrm>
          <a:off x="5589895" y="1163395"/>
          <a:ext cx="1726730" cy="172673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8AFA12-A75E-4A90-8A3C-97E9A51130F6}">
      <dsp:nvSpPr>
        <dsp:cNvPr id="0" name=""/>
        <dsp:cNvSpPr/>
      </dsp:nvSpPr>
      <dsp:spPr>
        <a:xfrm>
          <a:off x="5870990" y="1870327"/>
          <a:ext cx="1726730" cy="23849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Available Players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Add to Roster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Remove from here</a:t>
          </a:r>
        </a:p>
      </dsp:txBody>
      <dsp:txXfrm>
        <a:off x="5921564" y="1920901"/>
        <a:ext cx="1625582" cy="2283795"/>
      </dsp:txXfrm>
    </dsp:sp>
    <dsp:sp modelId="{CB5FECF0-6095-431E-AE91-DAB7D2511BB4}">
      <dsp:nvSpPr>
        <dsp:cNvPr id="0" name=""/>
        <dsp:cNvSpPr/>
      </dsp:nvSpPr>
      <dsp:spPr>
        <a:xfrm rot="211047">
          <a:off x="7648918" y="1903043"/>
          <a:ext cx="333234" cy="41490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7649012" y="1982958"/>
        <a:ext cx="233264" cy="248945"/>
      </dsp:txXfrm>
    </dsp:sp>
    <dsp:sp modelId="{15401EEE-258F-4B8B-BAFD-B32DD3B55E4B}">
      <dsp:nvSpPr>
        <dsp:cNvPr id="0" name=""/>
        <dsp:cNvSpPr/>
      </dsp:nvSpPr>
      <dsp:spPr>
        <a:xfrm>
          <a:off x="8266930" y="1327948"/>
          <a:ext cx="1726730" cy="172673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B8D7FD-FE14-4172-8D26-3DEDA70697B7}">
      <dsp:nvSpPr>
        <dsp:cNvPr id="0" name=""/>
        <dsp:cNvSpPr/>
      </dsp:nvSpPr>
      <dsp:spPr>
        <a:xfrm>
          <a:off x="8548026" y="2363987"/>
          <a:ext cx="1726730" cy="17267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Roster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Remove from here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Add to Available </a:t>
          </a:r>
        </a:p>
      </dsp:txBody>
      <dsp:txXfrm>
        <a:off x="8598600" y="2414561"/>
        <a:ext cx="1625582" cy="16255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4F9871-D8F3-4BAA-B76D-06B17FB60C54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A7345D-A13B-4F6B-8480-B8FFF4B97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97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7345D-A13B-4F6B-8480-B8FFF4B978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12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Retrieved Image 8/20/2017 from: http://www.wkyc.com/img/resize/content.wkyc.com/photo/2016/04/14/635772342385883779-Browns2_1460679062198_1629326_ver1.0.JPG?preset=534-401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7345D-A13B-4F6B-8480-B8FFF4B978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434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“Available Players” button takes user directly to ‘Available Players’ page</a:t>
            </a:r>
          </a:p>
          <a:p>
            <a:r>
              <a:rPr lang="en-US" dirty="0"/>
              <a:t>“Roster” button links directly to ‘Roster’ Page</a:t>
            </a:r>
          </a:p>
          <a:p>
            <a:r>
              <a:rPr lang="en-US" dirty="0"/>
              <a:t>Image retrieved from: https://s3media.247sports.com/Uploads/Assets/461/948/4948461.jpg, 8/20/2017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7345D-A13B-4F6B-8480-B8FFF4B978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634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“+” Adds player to Roster</a:t>
            </a:r>
          </a:p>
          <a:p>
            <a:r>
              <a:rPr lang="en-US" dirty="0"/>
              <a:t>Back button takes user back to Headquarters</a:t>
            </a:r>
          </a:p>
          <a:p>
            <a:r>
              <a:rPr lang="en-US" dirty="0"/>
              <a:t>Image retrieved 8/20/2017 from: https://pbs.twimg.com/media/C-bTmxLWsAEkJyF.jpg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7345D-A13B-4F6B-8480-B8FFF4B978B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99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“x” Removes player from Roster</a:t>
            </a:r>
          </a:p>
          <a:p>
            <a:r>
              <a:rPr lang="en-US" dirty="0"/>
              <a:t>Back Button takes user back to Available Players</a:t>
            </a:r>
          </a:p>
          <a:p>
            <a:r>
              <a:rPr lang="en-US" dirty="0"/>
              <a:t>Image retrieved 8/20/2017 from: https://pbs.twimg.com/media/CXzgVplUwAAm-yb.jpg:large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7345D-A13B-4F6B-8480-B8FFF4B978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320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5962F-4CCA-4C4F-9A07-656B6AD763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E2478F-7206-402C-8357-8FDE17111E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A5D63-061B-4990-AE33-A4EDA68C0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336D1-5510-4017-A01C-1A07CF12A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1F20D-C76E-4589-A799-7D45DEAA8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45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CB335-F334-421E-B09F-F9EF4389A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16420D-FBE5-4B46-9875-84E93EA521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6C70B-4A1C-4672-954C-D83254A14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EB673-D7D7-4403-8CDE-5AA741CA8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D54FB-9482-44FE-8650-C2D5ADDBB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893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19C200-8DEB-4DAC-8F49-4C980FF4F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3A563D-2B5E-4837-9449-490EAEF706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D7640-3F17-47F4-84F9-1F3A6D0FD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76495-0CFA-49A4-98AC-6E9EC5040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1B313-04E5-43BF-A55F-EA7F0CF7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1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1BEAA-7FD6-4828-B920-B80532C53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71FAD-A16A-426E-A219-5BB0A409D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8B9DA-D5E7-493A-9CDC-D05E8D4C1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813F6-D628-47E6-A9E9-F8481EB39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0A667-9C9B-4B1E-9999-1F491BE31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82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499ED-D6AE-47CD-8467-A04DDA785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3D5E7E-6CDA-4F00-9E8A-75A6E89BE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5F49A-DDD5-4EF4-9537-5FB835CE9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A6D6B-217A-41F0-BDCD-96044CF65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7CCBA-8E53-4237-B193-0C4F225E1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34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D2A37-A626-4FDD-AEDD-A1C177871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99375-E6F0-4E6B-A175-45DE2235F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61FC6-E9AA-4BBD-828D-D40102224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AF82C-4B36-41AB-9EAF-7F194D741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6024BC-EB46-4452-B83A-008D6B216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4C3EEE-8CDD-412B-B608-2A831EA1B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423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D8438-EB06-4F43-8223-B489ADB1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5F3A85-B514-4417-AFB3-724F1E87B7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9B460-3EE3-47CB-8D34-135A8257B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2D0141-492E-4614-B960-98DB0AAD36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A0FA55-56D2-455E-88A0-86E76D4E20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DBF36-EBE4-42BA-8B35-89FE2400A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8B1817-86B4-42CF-A9CF-6E1D5410E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3C7796-F5EF-4820-BF61-16599557A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832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7494C-BE57-4C04-9920-6AC4F2484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5F0772-9F91-4EE1-A375-9D1C99FA9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7D3149-73CE-4201-8CCE-D1D314A80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99FACC-64A6-416E-B849-264AB3A33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28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6BF75F-51BD-445A-A9B3-6074B844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8D99C5-2FA5-4590-AFEA-9B9349798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FE83D6-E85F-4991-93B8-F535F8C38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36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A81E8-1293-4E33-A6AD-56F4E990D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0DFE1-936E-4770-8FFA-718141A4A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5A0FE9-AD49-4599-A152-E2A5980347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5B1E44-4AED-495A-BD08-3BA229C06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405FB-3F8A-412F-900B-2AC936C20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0D7176-42AD-4F9C-A600-E2A23392B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055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3DA3D-B716-4910-A59F-08E611678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68250E-DE88-4DF6-88FC-68AA0270B2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9BEE97-1860-4468-9D98-0FAE682AF9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ECD549-7F08-4324-B6E2-E41A34C44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B38861-D2CC-4984-A788-692DD9AF5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D3EEB-7ED0-4BAC-8D31-0989095C8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F89146-3F3C-47E6-BC0B-FD0D71BC3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02A047-A567-4F3A-A14C-AD97D57F0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E348F-BC1E-4239-8E20-34F2F5021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19E61-66B4-47AA-B8E0-67252BD27350}" type="datetimeFigureOut">
              <a:rPr lang="en-US" smtClean="0"/>
              <a:t>8/20/2017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B5AA6-F0D8-4940-984A-1FAF98AE26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B4B69-BA2C-450D-AD3F-30BCDE4FD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2DCA2-A3E0-42D5-8A1E-9CBA2F08E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597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slide" Target="slide4.xml"/><Relationship Id="rId4" Type="http://schemas.openxmlformats.org/officeDocument/2006/relationships/slide" Target="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slide" Target="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7AA91-6AB9-443A-832B-F562F120F0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NFL Draft App Storyboard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3D7359-9958-46D2-88CF-D2E8AFA5ED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This is my own work</a:t>
            </a:r>
          </a:p>
          <a:p>
            <a:r>
              <a:rPr lang="en-US" dirty="0"/>
              <a:t>Brandon Johnson</a:t>
            </a:r>
          </a:p>
          <a:p>
            <a:r>
              <a:rPr lang="en-US" dirty="0"/>
              <a:t>Computer Programming 1</a:t>
            </a:r>
          </a:p>
          <a:p>
            <a:r>
              <a:rPr lang="en-US" dirty="0"/>
              <a:t>8/20/2017</a:t>
            </a:r>
          </a:p>
        </p:txBody>
      </p:sp>
    </p:spTree>
    <p:extLst>
      <p:ext uri="{BB962C8B-B14F-4D97-AF65-F5344CB8AC3E}">
        <p14:creationId xmlns:p14="http://schemas.microsoft.com/office/powerpoint/2010/main" val="1760855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3253C-096C-4F73-A694-007666D35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Flow</a:t>
            </a: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98F3381F-0123-40EB-8B7A-919715906F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4538139"/>
              </p:ext>
            </p:extLst>
          </p:nvPr>
        </p:nvGraphicFramePr>
        <p:xfrm>
          <a:off x="838201" y="1467476"/>
          <a:ext cx="1028007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87231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35337A3-6C6C-4D57-8097-6481D74EA6A3}"/>
              </a:ext>
            </a:extLst>
          </p:cNvPr>
          <p:cNvSpPr txBox="1"/>
          <p:nvPr/>
        </p:nvSpPr>
        <p:spPr>
          <a:xfrm>
            <a:off x="3688597" y="3533614"/>
            <a:ext cx="389007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HaslamJ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DC553B-4967-4892-8A28-249BA6B622C9}"/>
              </a:ext>
            </a:extLst>
          </p:cNvPr>
          <p:cNvSpPr txBox="1"/>
          <p:nvPr/>
        </p:nvSpPr>
        <p:spPr>
          <a:xfrm>
            <a:off x="3696789" y="4140926"/>
            <a:ext cx="393192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D@wgPound17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BFE929-C36C-408E-ACCF-A1B64DB375A8}"/>
              </a:ext>
            </a:extLst>
          </p:cNvPr>
          <p:cNvSpPr/>
          <p:nvPr/>
        </p:nvSpPr>
        <p:spPr>
          <a:xfrm>
            <a:off x="1287558" y="547191"/>
            <a:ext cx="9210051" cy="92333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75000"/>
              </a:schemeClr>
            </a:solidFill>
          </a:ln>
          <a:effectLst>
            <a:outerShdw blurRad="50800" dist="50800" dir="5400000" algn="ctr" rotWithShape="0">
              <a:schemeClr val="accent1">
                <a:lumMod val="75000"/>
              </a:scheme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prstDash val="solid"/>
                </a:ln>
                <a:solidFill>
                  <a:srgbClr val="FF0000"/>
                </a:solidFill>
                <a:effectLst>
                  <a:outerShdw blurRad="60007" dir="2000400" sy="-30000" kx="-800400" algn="bl" rotWithShape="0">
                    <a:schemeClr val="accent1">
                      <a:lumMod val="75000"/>
                      <a:alpha val="20000"/>
                    </a:schemeClr>
                  </a:outerShdw>
                </a:effectLst>
              </a:rPr>
              <a:t>Welcome to the NFL Draft App</a:t>
            </a:r>
            <a:endParaRPr lang="en-US" sz="5400" b="1" cap="none" spc="0" dirty="0">
              <a:ln w="22225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prstDash val="solid"/>
              </a:ln>
              <a:solidFill>
                <a:srgbClr val="FF0000"/>
              </a:solidFill>
              <a:effectLst>
                <a:outerShdw blurRad="60007" dir="2000400" sy="-30000" kx="-800400" algn="bl" rotWithShape="0">
                  <a:schemeClr val="accent1">
                    <a:lumMod val="75000"/>
                    <a:alpha val="2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55638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F18A5-406B-4338-9E1C-03C50BFC9C9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50000"/>
            </a:schemeClr>
          </a:solidFill>
        </p:spPr>
        <p:txBody>
          <a:bodyPr>
            <a:normAutofit/>
            <a:scene3d>
              <a:camera prst="orthographicFront"/>
              <a:lightRig rig="threePt" dir="t"/>
            </a:scene3d>
            <a:sp3d extrusionH="158750" contourW="50800">
              <a:bevelT w="38100" h="38100" prst="relaxedInset"/>
              <a:extrusionClr>
                <a:schemeClr val="accent2">
                  <a:lumMod val="50000"/>
                </a:schemeClr>
              </a:extrusionClr>
              <a:contourClr>
                <a:schemeClr val="accent2"/>
              </a:contourClr>
            </a:sp3d>
          </a:bodyPr>
          <a:lstStyle/>
          <a:p>
            <a:pPr algn="ctr"/>
            <a:r>
              <a:rPr lang="en-US" sz="8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accent2">
                    <a:lumMod val="50000"/>
                  </a:schemeClr>
                </a:solidFill>
              </a:rPr>
              <a:t>Headquarter</a:t>
            </a:r>
            <a:r>
              <a:rPr lang="en-US" sz="8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accent2"/>
                </a:solidFill>
              </a:rPr>
              <a:t>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B147525-F8C1-4B24-84EE-344EC1533FDE}"/>
              </a:ext>
            </a:extLst>
          </p:cNvPr>
          <p:cNvSpPr/>
          <p:nvPr/>
        </p:nvSpPr>
        <p:spPr>
          <a:xfrm>
            <a:off x="4757980" y="3290733"/>
            <a:ext cx="2340243" cy="679268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2"/>
                </a:solidFill>
                <a:hlinkClick r:id="rId4" action="ppaction://hlinksldjump"/>
              </a:rPr>
              <a:t>Available</a:t>
            </a:r>
            <a:r>
              <a:rPr lang="en-US" dirty="0">
                <a:solidFill>
                  <a:schemeClr val="accent2"/>
                </a:solidFill>
                <a:hlinkClick r:id="rId4" action="ppaction://hlinksldjump"/>
              </a:rPr>
              <a:t> </a:t>
            </a:r>
            <a:r>
              <a:rPr lang="en-US" sz="2400" dirty="0">
                <a:solidFill>
                  <a:schemeClr val="accent2"/>
                </a:solidFill>
                <a:hlinkClick r:id="rId4" action="ppaction://hlinksldjump"/>
              </a:rPr>
              <a:t>Players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5" name="Rectangle: Rounded Corners 4">
            <a:hlinkClick r:id="rId5" action="ppaction://hlinksldjump"/>
            <a:extLst>
              <a:ext uri="{FF2B5EF4-FFF2-40B4-BE49-F238E27FC236}">
                <a16:creationId xmlns:a16="http://schemas.microsoft.com/office/drawing/2014/main" id="{A1D587EF-FC79-40C5-889B-0CC6A3B59C9D}"/>
              </a:ext>
            </a:extLst>
          </p:cNvPr>
          <p:cNvSpPr/>
          <p:nvPr/>
        </p:nvSpPr>
        <p:spPr>
          <a:xfrm>
            <a:off x="4757980" y="4432515"/>
            <a:ext cx="2340243" cy="762583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2"/>
                </a:solidFill>
                <a:hlinkClick r:id="rId4" action="ppaction://hlinksldjump"/>
              </a:rPr>
              <a:t>Roster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7840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F9DB721-EAAD-43F7-8B09-1655CBD95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2"/>
            <a:ext cx="5157787" cy="4243839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A617C276-D939-4883-8C26-376A5908324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70619832"/>
              </p:ext>
            </p:extLst>
          </p:nvPr>
        </p:nvGraphicFramePr>
        <p:xfrm>
          <a:off x="897245" y="1726566"/>
          <a:ext cx="4937421" cy="1280160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481612">
                  <a:extLst>
                    <a:ext uri="{9D8B030D-6E8A-4147-A177-3AD203B41FA5}">
                      <a16:colId xmlns:a16="http://schemas.microsoft.com/office/drawing/2014/main" val="3262721935"/>
                    </a:ext>
                  </a:extLst>
                </a:gridCol>
                <a:gridCol w="1038879">
                  <a:extLst>
                    <a:ext uri="{9D8B030D-6E8A-4147-A177-3AD203B41FA5}">
                      <a16:colId xmlns:a16="http://schemas.microsoft.com/office/drawing/2014/main" val="2651947125"/>
                    </a:ext>
                  </a:extLst>
                </a:gridCol>
                <a:gridCol w="526268">
                  <a:extLst>
                    <a:ext uri="{9D8B030D-6E8A-4147-A177-3AD203B41FA5}">
                      <a16:colId xmlns:a16="http://schemas.microsoft.com/office/drawing/2014/main" val="1517067218"/>
                    </a:ext>
                  </a:extLst>
                </a:gridCol>
                <a:gridCol w="743919">
                  <a:extLst>
                    <a:ext uri="{9D8B030D-6E8A-4147-A177-3AD203B41FA5}">
                      <a16:colId xmlns:a16="http://schemas.microsoft.com/office/drawing/2014/main" val="1791959123"/>
                    </a:ext>
                  </a:extLst>
                </a:gridCol>
                <a:gridCol w="804779">
                  <a:extLst>
                    <a:ext uri="{9D8B030D-6E8A-4147-A177-3AD203B41FA5}">
                      <a16:colId xmlns:a16="http://schemas.microsoft.com/office/drawing/2014/main" val="1604688906"/>
                    </a:ext>
                  </a:extLst>
                </a:gridCol>
                <a:gridCol w="670982">
                  <a:extLst>
                    <a:ext uri="{9D8B030D-6E8A-4147-A177-3AD203B41FA5}">
                      <a16:colId xmlns:a16="http://schemas.microsoft.com/office/drawing/2014/main" val="2108878197"/>
                    </a:ext>
                  </a:extLst>
                </a:gridCol>
                <a:gridCol w="670982">
                  <a:extLst>
                    <a:ext uri="{9D8B030D-6E8A-4147-A177-3AD203B41FA5}">
                      <a16:colId xmlns:a16="http://schemas.microsoft.com/office/drawing/2014/main" val="4157444686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sz="3600">
                          <a:hlinkClick r:id="rId4" action="ppaction://hlinksldjump"/>
                        </a:rPr>
                        <a:t>+</a:t>
                      </a:r>
                      <a:endParaRPr lang="en-US" sz="3600" dirty="0"/>
                    </a:p>
                  </a:txBody>
                  <a:tcPr marL="106033" marR="1060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Cody Kessler</a:t>
                      </a:r>
                    </a:p>
                  </a:txBody>
                  <a:tcPr marL="106033" marR="106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QB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Yards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Attempts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Completions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Touchdowns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852010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1380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195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128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9643475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181E10F-5873-44F1-B405-82D6EFEA6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accent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Available Players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D4514F1-AD4E-4698-98A2-736E90679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199" y="1681162"/>
            <a:ext cx="5535547" cy="4743403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64677D9F-73AD-426D-84A4-5ECA28FFD53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564033667"/>
              </p:ext>
            </p:extLst>
          </p:nvPr>
        </p:nvGraphicFramePr>
        <p:xfrm>
          <a:off x="827052" y="3418032"/>
          <a:ext cx="5276362" cy="1280160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543310">
                  <a:extLst>
                    <a:ext uri="{9D8B030D-6E8A-4147-A177-3AD203B41FA5}">
                      <a16:colId xmlns:a16="http://schemas.microsoft.com/office/drawing/2014/main" val="69596803"/>
                    </a:ext>
                  </a:extLst>
                </a:gridCol>
                <a:gridCol w="1171475">
                  <a:extLst>
                    <a:ext uri="{9D8B030D-6E8A-4147-A177-3AD203B41FA5}">
                      <a16:colId xmlns:a16="http://schemas.microsoft.com/office/drawing/2014/main" val="3003126912"/>
                    </a:ext>
                  </a:extLst>
                </a:gridCol>
                <a:gridCol w="807625">
                  <a:extLst>
                    <a:ext uri="{9D8B030D-6E8A-4147-A177-3AD203B41FA5}">
                      <a16:colId xmlns:a16="http://schemas.microsoft.com/office/drawing/2014/main" val="414159554"/>
                    </a:ext>
                  </a:extLst>
                </a:gridCol>
                <a:gridCol w="730002">
                  <a:extLst>
                    <a:ext uri="{9D8B030D-6E8A-4147-A177-3AD203B41FA5}">
                      <a16:colId xmlns:a16="http://schemas.microsoft.com/office/drawing/2014/main" val="1369995009"/>
                    </a:ext>
                  </a:extLst>
                </a:gridCol>
                <a:gridCol w="674650">
                  <a:extLst>
                    <a:ext uri="{9D8B030D-6E8A-4147-A177-3AD203B41FA5}">
                      <a16:colId xmlns:a16="http://schemas.microsoft.com/office/drawing/2014/main" val="1675353501"/>
                    </a:ext>
                  </a:extLst>
                </a:gridCol>
                <a:gridCol w="674650">
                  <a:extLst>
                    <a:ext uri="{9D8B030D-6E8A-4147-A177-3AD203B41FA5}">
                      <a16:colId xmlns:a16="http://schemas.microsoft.com/office/drawing/2014/main" val="2453735964"/>
                    </a:ext>
                  </a:extLst>
                </a:gridCol>
                <a:gridCol w="674650">
                  <a:extLst>
                    <a:ext uri="{9D8B030D-6E8A-4147-A177-3AD203B41FA5}">
                      <a16:colId xmlns:a16="http://schemas.microsoft.com/office/drawing/2014/main" val="1130700307"/>
                    </a:ext>
                  </a:extLst>
                </a:gridCol>
              </a:tblGrid>
              <a:tr h="42463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600" dirty="0">
                          <a:hlinkClick r:id="rId4" action="ppaction://hlinksldjump"/>
                        </a:rPr>
                        <a:t>+</a:t>
                      </a:r>
                      <a:endParaRPr lang="en-US" sz="3600" dirty="0"/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 marL="106555" marR="106555" anchor="ctr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Rashard Higgins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WR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Receptions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Targets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Yards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Touchdowns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220853"/>
                  </a:ext>
                </a:extLst>
              </a:tr>
              <a:tr h="1698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49221"/>
                  </a:ext>
                </a:extLst>
              </a:tr>
            </a:tbl>
          </a:graphicData>
        </a:graphic>
      </p:graphicFrame>
      <p:sp>
        <p:nvSpPr>
          <p:cNvPr id="5" name="Action Button: Go Back or Previous 4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B45D198A-F1C8-4CF3-B8A8-0A205E7C5C86}"/>
              </a:ext>
            </a:extLst>
          </p:cNvPr>
          <p:cNvSpPr/>
          <p:nvPr/>
        </p:nvSpPr>
        <p:spPr>
          <a:xfrm>
            <a:off x="1935527" y="6267930"/>
            <a:ext cx="821410" cy="480447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0133DCD-4678-476F-B440-A7B06277AE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9548538"/>
              </p:ext>
            </p:extLst>
          </p:nvPr>
        </p:nvGraphicFramePr>
        <p:xfrm>
          <a:off x="839788" y="4919162"/>
          <a:ext cx="5123746" cy="1005840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521018">
                  <a:extLst>
                    <a:ext uri="{9D8B030D-6E8A-4147-A177-3AD203B41FA5}">
                      <a16:colId xmlns:a16="http://schemas.microsoft.com/office/drawing/2014/main" val="2570340949"/>
                    </a:ext>
                  </a:extLst>
                </a:gridCol>
                <a:gridCol w="929899">
                  <a:extLst>
                    <a:ext uri="{9D8B030D-6E8A-4147-A177-3AD203B41FA5}">
                      <a16:colId xmlns:a16="http://schemas.microsoft.com/office/drawing/2014/main" val="2249684701"/>
                    </a:ext>
                  </a:extLst>
                </a:gridCol>
                <a:gridCol w="480447">
                  <a:extLst>
                    <a:ext uri="{9D8B030D-6E8A-4147-A177-3AD203B41FA5}">
                      <a16:colId xmlns:a16="http://schemas.microsoft.com/office/drawing/2014/main" val="1724023041"/>
                    </a:ext>
                  </a:extLst>
                </a:gridCol>
                <a:gridCol w="780077">
                  <a:extLst>
                    <a:ext uri="{9D8B030D-6E8A-4147-A177-3AD203B41FA5}">
                      <a16:colId xmlns:a16="http://schemas.microsoft.com/office/drawing/2014/main" val="510323656"/>
                    </a:ext>
                  </a:extLst>
                </a:gridCol>
                <a:gridCol w="586281">
                  <a:extLst>
                    <a:ext uri="{9D8B030D-6E8A-4147-A177-3AD203B41FA5}">
                      <a16:colId xmlns:a16="http://schemas.microsoft.com/office/drawing/2014/main" val="1311470668"/>
                    </a:ext>
                  </a:extLst>
                </a:gridCol>
                <a:gridCol w="586281">
                  <a:extLst>
                    <a:ext uri="{9D8B030D-6E8A-4147-A177-3AD203B41FA5}">
                      <a16:colId xmlns:a16="http://schemas.microsoft.com/office/drawing/2014/main" val="1315579846"/>
                    </a:ext>
                  </a:extLst>
                </a:gridCol>
                <a:gridCol w="1239743">
                  <a:extLst>
                    <a:ext uri="{9D8B030D-6E8A-4147-A177-3AD203B41FA5}">
                      <a16:colId xmlns:a16="http://schemas.microsoft.com/office/drawing/2014/main" val="3093456646"/>
                    </a:ext>
                  </a:extLst>
                </a:gridCol>
              </a:tblGrid>
              <a:tr h="42463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>
                          <a:hlinkClick r:id="rId4" action="ppaction://hlinksldjump"/>
                        </a:rPr>
                        <a:t>+</a:t>
                      </a:r>
                      <a:endParaRPr lang="en-US" sz="1800" dirty="0"/>
                    </a:p>
                    <a:p>
                      <a:pPr marL="0" indent="0" algn="ctr">
                        <a:buFontTx/>
                        <a:buNone/>
                      </a:pP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Isiah Crowell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RB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Attempts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Yards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Avg</a:t>
                      </a:r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Touchdowns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4154"/>
                  </a:ext>
                </a:extLst>
              </a:tr>
              <a:tr h="1698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198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4.8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071146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6E043F4-6B40-470B-BA93-52FBB67A05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464503"/>
              </p:ext>
            </p:extLst>
          </p:nvPr>
        </p:nvGraphicFramePr>
        <p:xfrm>
          <a:off x="6172199" y="1601200"/>
          <a:ext cx="5560020" cy="1481004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659115">
                  <a:extLst>
                    <a:ext uri="{9D8B030D-6E8A-4147-A177-3AD203B41FA5}">
                      <a16:colId xmlns:a16="http://schemas.microsoft.com/office/drawing/2014/main" val="4163574113"/>
                    </a:ext>
                  </a:extLst>
                </a:gridCol>
                <a:gridCol w="1196774">
                  <a:extLst>
                    <a:ext uri="{9D8B030D-6E8A-4147-A177-3AD203B41FA5}">
                      <a16:colId xmlns:a16="http://schemas.microsoft.com/office/drawing/2014/main" val="2490973281"/>
                    </a:ext>
                  </a:extLst>
                </a:gridCol>
                <a:gridCol w="550082">
                  <a:extLst>
                    <a:ext uri="{9D8B030D-6E8A-4147-A177-3AD203B41FA5}">
                      <a16:colId xmlns:a16="http://schemas.microsoft.com/office/drawing/2014/main" val="3434922713"/>
                    </a:ext>
                  </a:extLst>
                </a:gridCol>
                <a:gridCol w="833423">
                  <a:extLst>
                    <a:ext uri="{9D8B030D-6E8A-4147-A177-3AD203B41FA5}">
                      <a16:colId xmlns:a16="http://schemas.microsoft.com/office/drawing/2014/main" val="616926624"/>
                    </a:ext>
                  </a:extLst>
                </a:gridCol>
                <a:gridCol w="691753">
                  <a:extLst>
                    <a:ext uri="{9D8B030D-6E8A-4147-A177-3AD203B41FA5}">
                      <a16:colId xmlns:a16="http://schemas.microsoft.com/office/drawing/2014/main" val="1784332973"/>
                    </a:ext>
                  </a:extLst>
                </a:gridCol>
                <a:gridCol w="884840">
                  <a:extLst>
                    <a:ext uri="{9D8B030D-6E8A-4147-A177-3AD203B41FA5}">
                      <a16:colId xmlns:a16="http://schemas.microsoft.com/office/drawing/2014/main" val="2583899174"/>
                    </a:ext>
                  </a:extLst>
                </a:gridCol>
                <a:gridCol w="744033">
                  <a:extLst>
                    <a:ext uri="{9D8B030D-6E8A-4147-A177-3AD203B41FA5}">
                      <a16:colId xmlns:a16="http://schemas.microsoft.com/office/drawing/2014/main" val="2991515566"/>
                    </a:ext>
                  </a:extLst>
                </a:gridCol>
              </a:tblGrid>
              <a:tr h="111524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600" dirty="0">
                          <a:hlinkClick r:id="rId4" action="ppaction://hlinksldjump"/>
                        </a:rPr>
                        <a:t>+</a:t>
                      </a:r>
                      <a:endParaRPr lang="en-US" sz="3600" dirty="0"/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Jamie </a:t>
                      </a:r>
                      <a:r>
                        <a:rPr lang="en-US" dirty="0" err="1"/>
                        <a:t>Meder</a:t>
                      </a:r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DT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Solo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Assisted </a:t>
                      </a:r>
                      <a:r>
                        <a:rPr lang="en-US" dirty="0" err="1"/>
                        <a:t>Tckls</a:t>
                      </a:r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Sacks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8286862"/>
                  </a:ext>
                </a:extLst>
              </a:tr>
              <a:tr h="3431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298477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6C87C9F-837F-4115-B80D-5DE38A4699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095394"/>
              </p:ext>
            </p:extLst>
          </p:nvPr>
        </p:nvGraphicFramePr>
        <p:xfrm>
          <a:off x="6172199" y="3235643"/>
          <a:ext cx="5560018" cy="1484180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578241">
                  <a:extLst>
                    <a:ext uri="{9D8B030D-6E8A-4147-A177-3AD203B41FA5}">
                      <a16:colId xmlns:a16="http://schemas.microsoft.com/office/drawing/2014/main" val="2278822340"/>
                    </a:ext>
                  </a:extLst>
                </a:gridCol>
                <a:gridCol w="905777">
                  <a:extLst>
                    <a:ext uri="{9D8B030D-6E8A-4147-A177-3AD203B41FA5}">
                      <a16:colId xmlns:a16="http://schemas.microsoft.com/office/drawing/2014/main" val="1674140840"/>
                    </a:ext>
                  </a:extLst>
                </a:gridCol>
                <a:gridCol w="436714">
                  <a:extLst>
                    <a:ext uri="{9D8B030D-6E8A-4147-A177-3AD203B41FA5}">
                      <a16:colId xmlns:a16="http://schemas.microsoft.com/office/drawing/2014/main" val="1108401548"/>
                    </a:ext>
                  </a:extLst>
                </a:gridCol>
                <a:gridCol w="908731">
                  <a:extLst>
                    <a:ext uri="{9D8B030D-6E8A-4147-A177-3AD203B41FA5}">
                      <a16:colId xmlns:a16="http://schemas.microsoft.com/office/drawing/2014/main" val="3730835779"/>
                    </a:ext>
                  </a:extLst>
                </a:gridCol>
                <a:gridCol w="838126">
                  <a:extLst>
                    <a:ext uri="{9D8B030D-6E8A-4147-A177-3AD203B41FA5}">
                      <a16:colId xmlns:a16="http://schemas.microsoft.com/office/drawing/2014/main" val="3224787604"/>
                    </a:ext>
                  </a:extLst>
                </a:gridCol>
                <a:gridCol w="1083699">
                  <a:extLst>
                    <a:ext uri="{9D8B030D-6E8A-4147-A177-3AD203B41FA5}">
                      <a16:colId xmlns:a16="http://schemas.microsoft.com/office/drawing/2014/main" val="2476500005"/>
                    </a:ext>
                  </a:extLst>
                </a:gridCol>
                <a:gridCol w="808730">
                  <a:extLst>
                    <a:ext uri="{9D8B030D-6E8A-4147-A177-3AD203B41FA5}">
                      <a16:colId xmlns:a16="http://schemas.microsoft.com/office/drawing/2014/main" val="2803103890"/>
                    </a:ext>
                  </a:extLst>
                </a:gridCol>
              </a:tblGrid>
              <a:tr h="11184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600" dirty="0">
                          <a:hlinkClick r:id="rId4" action="ppaction://hlinksldjump"/>
                        </a:rPr>
                        <a:t>+</a:t>
                      </a:r>
                      <a:endParaRPr lang="en-US" sz="3600" dirty="0"/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Jamie Collins Sr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LB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Solo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Total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Assisted </a:t>
                      </a:r>
                      <a:r>
                        <a:rPr lang="en-US" dirty="0" err="1"/>
                        <a:t>Tckls</a:t>
                      </a:r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Sacks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988348"/>
                  </a:ext>
                </a:extLst>
              </a:tr>
              <a:tr h="34412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161423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0A32859-9E3E-4427-884A-FD218DD063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207435"/>
              </p:ext>
            </p:extLst>
          </p:nvPr>
        </p:nvGraphicFramePr>
        <p:xfrm>
          <a:off x="6172199" y="5144406"/>
          <a:ext cx="5622012" cy="1280160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480962">
                  <a:extLst>
                    <a:ext uri="{9D8B030D-6E8A-4147-A177-3AD203B41FA5}">
                      <a16:colId xmlns:a16="http://schemas.microsoft.com/office/drawing/2014/main" val="3406007000"/>
                    </a:ext>
                  </a:extLst>
                </a:gridCol>
                <a:gridCol w="1142486">
                  <a:extLst>
                    <a:ext uri="{9D8B030D-6E8A-4147-A177-3AD203B41FA5}">
                      <a16:colId xmlns:a16="http://schemas.microsoft.com/office/drawing/2014/main" val="3269765493"/>
                    </a:ext>
                  </a:extLst>
                </a:gridCol>
                <a:gridCol w="604434">
                  <a:extLst>
                    <a:ext uri="{9D8B030D-6E8A-4147-A177-3AD203B41FA5}">
                      <a16:colId xmlns:a16="http://schemas.microsoft.com/office/drawing/2014/main" val="4130553082"/>
                    </a:ext>
                  </a:extLst>
                </a:gridCol>
                <a:gridCol w="1053885">
                  <a:extLst>
                    <a:ext uri="{9D8B030D-6E8A-4147-A177-3AD203B41FA5}">
                      <a16:colId xmlns:a16="http://schemas.microsoft.com/office/drawing/2014/main" val="4210402901"/>
                    </a:ext>
                  </a:extLst>
                </a:gridCol>
                <a:gridCol w="867905">
                  <a:extLst>
                    <a:ext uri="{9D8B030D-6E8A-4147-A177-3AD203B41FA5}">
                      <a16:colId xmlns:a16="http://schemas.microsoft.com/office/drawing/2014/main" val="4186197105"/>
                    </a:ext>
                  </a:extLst>
                </a:gridCol>
                <a:gridCol w="1003501">
                  <a:extLst>
                    <a:ext uri="{9D8B030D-6E8A-4147-A177-3AD203B41FA5}">
                      <a16:colId xmlns:a16="http://schemas.microsoft.com/office/drawing/2014/main" val="399764642"/>
                    </a:ext>
                  </a:extLst>
                </a:gridCol>
                <a:gridCol w="468839">
                  <a:extLst>
                    <a:ext uri="{9D8B030D-6E8A-4147-A177-3AD203B41FA5}">
                      <a16:colId xmlns:a16="http://schemas.microsoft.com/office/drawing/2014/main" val="278464650"/>
                    </a:ext>
                  </a:extLst>
                </a:gridCol>
              </a:tblGrid>
              <a:tr h="42463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4000" dirty="0">
                          <a:hlinkClick r:id="rId4" action="ppaction://hlinksldjump"/>
                        </a:rPr>
                        <a:t>+</a:t>
                      </a:r>
                      <a:endParaRPr lang="en-US" sz="4000" dirty="0"/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 err="1"/>
                        <a:t>Briean</a:t>
                      </a:r>
                      <a:r>
                        <a:rPr lang="en-US" dirty="0"/>
                        <a:t> Boddy-Calhoun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DB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Solo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Total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Assisted </a:t>
                      </a:r>
                      <a:r>
                        <a:rPr lang="en-US" dirty="0" err="1"/>
                        <a:t>Tckls</a:t>
                      </a:r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Sacks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652862"/>
                  </a:ext>
                </a:extLst>
              </a:tr>
              <a:tr h="1698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4509300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7AA0ED9E-5DA3-4B6B-8337-02ADDDDC444D}"/>
              </a:ext>
            </a:extLst>
          </p:cNvPr>
          <p:cNvSpPr/>
          <p:nvPr/>
        </p:nvSpPr>
        <p:spPr>
          <a:xfrm>
            <a:off x="827052" y="1338233"/>
            <a:ext cx="169917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Offense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72DEBF-CC79-47BD-9827-90DDB3C94202}"/>
              </a:ext>
            </a:extLst>
          </p:cNvPr>
          <p:cNvSpPr/>
          <p:nvPr/>
        </p:nvSpPr>
        <p:spPr>
          <a:xfrm>
            <a:off x="9011465" y="1151905"/>
            <a:ext cx="274479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Defense</a:t>
            </a:r>
          </a:p>
        </p:txBody>
      </p:sp>
    </p:spTree>
    <p:extLst>
      <p:ext uri="{BB962C8B-B14F-4D97-AF65-F5344CB8AC3E}">
        <p14:creationId xmlns:p14="http://schemas.microsoft.com/office/powerpoint/2010/main" val="4182152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F9DB721-EAAD-43F7-8B09-1655CBD95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2"/>
            <a:ext cx="5157787" cy="4243839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A617C276-D939-4883-8C26-376A5908324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089911632"/>
              </p:ext>
            </p:extLst>
          </p:nvPr>
        </p:nvGraphicFramePr>
        <p:xfrm>
          <a:off x="914400" y="1726566"/>
          <a:ext cx="4920266" cy="3200400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464457">
                  <a:extLst>
                    <a:ext uri="{9D8B030D-6E8A-4147-A177-3AD203B41FA5}">
                      <a16:colId xmlns:a16="http://schemas.microsoft.com/office/drawing/2014/main" val="3262721935"/>
                    </a:ext>
                  </a:extLst>
                </a:gridCol>
                <a:gridCol w="1038879">
                  <a:extLst>
                    <a:ext uri="{9D8B030D-6E8A-4147-A177-3AD203B41FA5}">
                      <a16:colId xmlns:a16="http://schemas.microsoft.com/office/drawing/2014/main" val="2651947125"/>
                    </a:ext>
                  </a:extLst>
                </a:gridCol>
                <a:gridCol w="526268">
                  <a:extLst>
                    <a:ext uri="{9D8B030D-6E8A-4147-A177-3AD203B41FA5}">
                      <a16:colId xmlns:a16="http://schemas.microsoft.com/office/drawing/2014/main" val="1517067218"/>
                    </a:ext>
                  </a:extLst>
                </a:gridCol>
                <a:gridCol w="743919">
                  <a:extLst>
                    <a:ext uri="{9D8B030D-6E8A-4147-A177-3AD203B41FA5}">
                      <a16:colId xmlns:a16="http://schemas.microsoft.com/office/drawing/2014/main" val="1791959123"/>
                    </a:ext>
                  </a:extLst>
                </a:gridCol>
                <a:gridCol w="804779">
                  <a:extLst>
                    <a:ext uri="{9D8B030D-6E8A-4147-A177-3AD203B41FA5}">
                      <a16:colId xmlns:a16="http://schemas.microsoft.com/office/drawing/2014/main" val="1604688906"/>
                    </a:ext>
                  </a:extLst>
                </a:gridCol>
                <a:gridCol w="670982">
                  <a:extLst>
                    <a:ext uri="{9D8B030D-6E8A-4147-A177-3AD203B41FA5}">
                      <a16:colId xmlns:a16="http://schemas.microsoft.com/office/drawing/2014/main" val="2108878197"/>
                    </a:ext>
                  </a:extLst>
                </a:gridCol>
                <a:gridCol w="670982">
                  <a:extLst>
                    <a:ext uri="{9D8B030D-6E8A-4147-A177-3AD203B41FA5}">
                      <a16:colId xmlns:a16="http://schemas.microsoft.com/office/drawing/2014/main" val="4157444686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sz="3600" dirty="0"/>
                        <a:t>X</a:t>
                      </a:r>
                    </a:p>
                  </a:txBody>
                  <a:tcPr marL="106033" marR="1060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Cody Kessler</a:t>
                      </a:r>
                    </a:p>
                  </a:txBody>
                  <a:tcPr marL="106033" marR="106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QB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Yards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Attempts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Completions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Touchdowns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852010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1380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195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128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96434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3600" dirty="0"/>
                    </a:p>
                  </a:txBody>
                  <a:tcPr marL="106033" marR="1060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 marL="106033" marR="106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51464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3600" dirty="0"/>
                    </a:p>
                  </a:txBody>
                  <a:tcPr marL="106033" marR="1060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 marL="106033" marR="106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016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3600" dirty="0"/>
                    </a:p>
                  </a:txBody>
                  <a:tcPr marL="106033" marR="1060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 marL="106033" marR="106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06033" marR="106033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433233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181E10F-5873-44F1-B405-82D6EFEA6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accent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Roster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D4514F1-AD4E-4698-98A2-736E90679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199" y="1681162"/>
            <a:ext cx="5535547" cy="4743403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64677D9F-73AD-426D-84A4-5ECA28FFD53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844040131"/>
              </p:ext>
            </p:extLst>
          </p:nvPr>
        </p:nvGraphicFramePr>
        <p:xfrm>
          <a:off x="827052" y="3418032"/>
          <a:ext cx="5276362" cy="1280160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543310">
                  <a:extLst>
                    <a:ext uri="{9D8B030D-6E8A-4147-A177-3AD203B41FA5}">
                      <a16:colId xmlns:a16="http://schemas.microsoft.com/office/drawing/2014/main" val="69596803"/>
                    </a:ext>
                  </a:extLst>
                </a:gridCol>
                <a:gridCol w="1171475">
                  <a:extLst>
                    <a:ext uri="{9D8B030D-6E8A-4147-A177-3AD203B41FA5}">
                      <a16:colId xmlns:a16="http://schemas.microsoft.com/office/drawing/2014/main" val="3003126912"/>
                    </a:ext>
                  </a:extLst>
                </a:gridCol>
                <a:gridCol w="807625">
                  <a:extLst>
                    <a:ext uri="{9D8B030D-6E8A-4147-A177-3AD203B41FA5}">
                      <a16:colId xmlns:a16="http://schemas.microsoft.com/office/drawing/2014/main" val="414159554"/>
                    </a:ext>
                  </a:extLst>
                </a:gridCol>
                <a:gridCol w="730002">
                  <a:extLst>
                    <a:ext uri="{9D8B030D-6E8A-4147-A177-3AD203B41FA5}">
                      <a16:colId xmlns:a16="http://schemas.microsoft.com/office/drawing/2014/main" val="1369995009"/>
                    </a:ext>
                  </a:extLst>
                </a:gridCol>
                <a:gridCol w="674650">
                  <a:extLst>
                    <a:ext uri="{9D8B030D-6E8A-4147-A177-3AD203B41FA5}">
                      <a16:colId xmlns:a16="http://schemas.microsoft.com/office/drawing/2014/main" val="1675353501"/>
                    </a:ext>
                  </a:extLst>
                </a:gridCol>
                <a:gridCol w="674650">
                  <a:extLst>
                    <a:ext uri="{9D8B030D-6E8A-4147-A177-3AD203B41FA5}">
                      <a16:colId xmlns:a16="http://schemas.microsoft.com/office/drawing/2014/main" val="2453735964"/>
                    </a:ext>
                  </a:extLst>
                </a:gridCol>
                <a:gridCol w="674650">
                  <a:extLst>
                    <a:ext uri="{9D8B030D-6E8A-4147-A177-3AD203B41FA5}">
                      <a16:colId xmlns:a16="http://schemas.microsoft.com/office/drawing/2014/main" val="1130700307"/>
                    </a:ext>
                  </a:extLst>
                </a:gridCol>
              </a:tblGrid>
              <a:tr h="42463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600" dirty="0"/>
                        <a:t>X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 marL="106555" marR="106555" anchor="ctr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Rashard Higgins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WR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Receptions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Targets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Yards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Touchdowns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220853"/>
                  </a:ext>
                </a:extLst>
              </a:tr>
              <a:tr h="1698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 marL="106555" marR="106555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49221"/>
                  </a:ext>
                </a:extLst>
              </a:tr>
            </a:tbl>
          </a:graphicData>
        </a:graphic>
      </p:graphicFrame>
      <p:sp>
        <p:nvSpPr>
          <p:cNvPr id="5" name="Action Button: Go Back or Previous 4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B45D198A-F1C8-4CF3-B8A8-0A205E7C5C86}"/>
              </a:ext>
            </a:extLst>
          </p:cNvPr>
          <p:cNvSpPr/>
          <p:nvPr/>
        </p:nvSpPr>
        <p:spPr>
          <a:xfrm>
            <a:off x="1265933" y="6168435"/>
            <a:ext cx="821410" cy="480447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0133DCD-4678-476F-B440-A7B06277AE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475055"/>
              </p:ext>
            </p:extLst>
          </p:nvPr>
        </p:nvGraphicFramePr>
        <p:xfrm>
          <a:off x="839788" y="4919162"/>
          <a:ext cx="5123746" cy="1005840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521018">
                  <a:extLst>
                    <a:ext uri="{9D8B030D-6E8A-4147-A177-3AD203B41FA5}">
                      <a16:colId xmlns:a16="http://schemas.microsoft.com/office/drawing/2014/main" val="2570340949"/>
                    </a:ext>
                  </a:extLst>
                </a:gridCol>
                <a:gridCol w="929899">
                  <a:extLst>
                    <a:ext uri="{9D8B030D-6E8A-4147-A177-3AD203B41FA5}">
                      <a16:colId xmlns:a16="http://schemas.microsoft.com/office/drawing/2014/main" val="2249684701"/>
                    </a:ext>
                  </a:extLst>
                </a:gridCol>
                <a:gridCol w="480447">
                  <a:extLst>
                    <a:ext uri="{9D8B030D-6E8A-4147-A177-3AD203B41FA5}">
                      <a16:colId xmlns:a16="http://schemas.microsoft.com/office/drawing/2014/main" val="1724023041"/>
                    </a:ext>
                  </a:extLst>
                </a:gridCol>
                <a:gridCol w="780077">
                  <a:extLst>
                    <a:ext uri="{9D8B030D-6E8A-4147-A177-3AD203B41FA5}">
                      <a16:colId xmlns:a16="http://schemas.microsoft.com/office/drawing/2014/main" val="510323656"/>
                    </a:ext>
                  </a:extLst>
                </a:gridCol>
                <a:gridCol w="586281">
                  <a:extLst>
                    <a:ext uri="{9D8B030D-6E8A-4147-A177-3AD203B41FA5}">
                      <a16:colId xmlns:a16="http://schemas.microsoft.com/office/drawing/2014/main" val="1311470668"/>
                    </a:ext>
                  </a:extLst>
                </a:gridCol>
                <a:gridCol w="586281">
                  <a:extLst>
                    <a:ext uri="{9D8B030D-6E8A-4147-A177-3AD203B41FA5}">
                      <a16:colId xmlns:a16="http://schemas.microsoft.com/office/drawing/2014/main" val="1315579846"/>
                    </a:ext>
                  </a:extLst>
                </a:gridCol>
                <a:gridCol w="1239743">
                  <a:extLst>
                    <a:ext uri="{9D8B030D-6E8A-4147-A177-3AD203B41FA5}">
                      <a16:colId xmlns:a16="http://schemas.microsoft.com/office/drawing/2014/main" val="3093456646"/>
                    </a:ext>
                  </a:extLst>
                </a:gridCol>
              </a:tblGrid>
              <a:tr h="42463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X</a:t>
                      </a:r>
                      <a:endParaRPr lang="en-US" sz="1800" dirty="0"/>
                    </a:p>
                    <a:p>
                      <a:pPr marL="0" indent="0" algn="ctr">
                        <a:buFontTx/>
                        <a:buNone/>
                      </a:pP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Isaiah Crowell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RB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Attempts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Yards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Avg</a:t>
                      </a:r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Touchdowns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4154"/>
                  </a:ext>
                </a:extLst>
              </a:tr>
              <a:tr h="1698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198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4.8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071146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6E043F4-6B40-470B-BA93-52FBB67A05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6559250"/>
              </p:ext>
            </p:extLst>
          </p:nvPr>
        </p:nvGraphicFramePr>
        <p:xfrm>
          <a:off x="6172199" y="1601200"/>
          <a:ext cx="5560020" cy="1481004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659115">
                  <a:extLst>
                    <a:ext uri="{9D8B030D-6E8A-4147-A177-3AD203B41FA5}">
                      <a16:colId xmlns:a16="http://schemas.microsoft.com/office/drawing/2014/main" val="4163574113"/>
                    </a:ext>
                  </a:extLst>
                </a:gridCol>
                <a:gridCol w="1196774">
                  <a:extLst>
                    <a:ext uri="{9D8B030D-6E8A-4147-A177-3AD203B41FA5}">
                      <a16:colId xmlns:a16="http://schemas.microsoft.com/office/drawing/2014/main" val="2490973281"/>
                    </a:ext>
                  </a:extLst>
                </a:gridCol>
                <a:gridCol w="550082">
                  <a:extLst>
                    <a:ext uri="{9D8B030D-6E8A-4147-A177-3AD203B41FA5}">
                      <a16:colId xmlns:a16="http://schemas.microsoft.com/office/drawing/2014/main" val="3434922713"/>
                    </a:ext>
                  </a:extLst>
                </a:gridCol>
                <a:gridCol w="833423">
                  <a:extLst>
                    <a:ext uri="{9D8B030D-6E8A-4147-A177-3AD203B41FA5}">
                      <a16:colId xmlns:a16="http://schemas.microsoft.com/office/drawing/2014/main" val="616926624"/>
                    </a:ext>
                  </a:extLst>
                </a:gridCol>
                <a:gridCol w="691753">
                  <a:extLst>
                    <a:ext uri="{9D8B030D-6E8A-4147-A177-3AD203B41FA5}">
                      <a16:colId xmlns:a16="http://schemas.microsoft.com/office/drawing/2014/main" val="1784332973"/>
                    </a:ext>
                  </a:extLst>
                </a:gridCol>
                <a:gridCol w="884840">
                  <a:extLst>
                    <a:ext uri="{9D8B030D-6E8A-4147-A177-3AD203B41FA5}">
                      <a16:colId xmlns:a16="http://schemas.microsoft.com/office/drawing/2014/main" val="2583899174"/>
                    </a:ext>
                  </a:extLst>
                </a:gridCol>
                <a:gridCol w="744033">
                  <a:extLst>
                    <a:ext uri="{9D8B030D-6E8A-4147-A177-3AD203B41FA5}">
                      <a16:colId xmlns:a16="http://schemas.microsoft.com/office/drawing/2014/main" val="2991515566"/>
                    </a:ext>
                  </a:extLst>
                </a:gridCol>
              </a:tblGrid>
              <a:tr h="111524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600" dirty="0"/>
                        <a:t>X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Jamie </a:t>
                      </a:r>
                      <a:r>
                        <a:rPr lang="en-US" dirty="0" err="1"/>
                        <a:t>Meder</a:t>
                      </a:r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DT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Solo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Assisted </a:t>
                      </a:r>
                      <a:r>
                        <a:rPr lang="en-US" dirty="0" err="1"/>
                        <a:t>Tckls</a:t>
                      </a:r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Sacks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8286862"/>
                  </a:ext>
                </a:extLst>
              </a:tr>
              <a:tr h="3431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298477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6C87C9F-837F-4115-B80D-5DE38A4699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2220200"/>
              </p:ext>
            </p:extLst>
          </p:nvPr>
        </p:nvGraphicFramePr>
        <p:xfrm>
          <a:off x="6172199" y="3235643"/>
          <a:ext cx="5560018" cy="1484180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578241">
                  <a:extLst>
                    <a:ext uri="{9D8B030D-6E8A-4147-A177-3AD203B41FA5}">
                      <a16:colId xmlns:a16="http://schemas.microsoft.com/office/drawing/2014/main" val="2278822340"/>
                    </a:ext>
                  </a:extLst>
                </a:gridCol>
                <a:gridCol w="905777">
                  <a:extLst>
                    <a:ext uri="{9D8B030D-6E8A-4147-A177-3AD203B41FA5}">
                      <a16:colId xmlns:a16="http://schemas.microsoft.com/office/drawing/2014/main" val="1674140840"/>
                    </a:ext>
                  </a:extLst>
                </a:gridCol>
                <a:gridCol w="436714">
                  <a:extLst>
                    <a:ext uri="{9D8B030D-6E8A-4147-A177-3AD203B41FA5}">
                      <a16:colId xmlns:a16="http://schemas.microsoft.com/office/drawing/2014/main" val="1108401548"/>
                    </a:ext>
                  </a:extLst>
                </a:gridCol>
                <a:gridCol w="908731">
                  <a:extLst>
                    <a:ext uri="{9D8B030D-6E8A-4147-A177-3AD203B41FA5}">
                      <a16:colId xmlns:a16="http://schemas.microsoft.com/office/drawing/2014/main" val="3730835779"/>
                    </a:ext>
                  </a:extLst>
                </a:gridCol>
                <a:gridCol w="838126">
                  <a:extLst>
                    <a:ext uri="{9D8B030D-6E8A-4147-A177-3AD203B41FA5}">
                      <a16:colId xmlns:a16="http://schemas.microsoft.com/office/drawing/2014/main" val="3224787604"/>
                    </a:ext>
                  </a:extLst>
                </a:gridCol>
                <a:gridCol w="1083699">
                  <a:extLst>
                    <a:ext uri="{9D8B030D-6E8A-4147-A177-3AD203B41FA5}">
                      <a16:colId xmlns:a16="http://schemas.microsoft.com/office/drawing/2014/main" val="2476500005"/>
                    </a:ext>
                  </a:extLst>
                </a:gridCol>
                <a:gridCol w="808730">
                  <a:extLst>
                    <a:ext uri="{9D8B030D-6E8A-4147-A177-3AD203B41FA5}">
                      <a16:colId xmlns:a16="http://schemas.microsoft.com/office/drawing/2014/main" val="2803103890"/>
                    </a:ext>
                  </a:extLst>
                </a:gridCol>
              </a:tblGrid>
              <a:tr h="11184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600" dirty="0"/>
                        <a:t>X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Jamie Collins Sr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LB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Solo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Total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Assisted </a:t>
                      </a:r>
                      <a:r>
                        <a:rPr lang="en-US" dirty="0" err="1"/>
                        <a:t>Tckls</a:t>
                      </a:r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Sacks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988348"/>
                  </a:ext>
                </a:extLst>
              </a:tr>
              <a:tr h="34412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161423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0A32859-9E3E-4427-884A-FD218DD063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7314559"/>
              </p:ext>
            </p:extLst>
          </p:nvPr>
        </p:nvGraphicFramePr>
        <p:xfrm>
          <a:off x="6172199" y="5144406"/>
          <a:ext cx="5622012" cy="1280160"/>
        </p:xfrm>
        <a:graphic>
          <a:graphicData uri="http://schemas.openxmlformats.org/drawingml/2006/table">
            <a:tbl>
              <a:tblPr firstRow="1" bandRow="1">
                <a:effectLst>
                  <a:outerShdw blurRad="38100" dist="50800" dir="5400000" algn="ctr" rotWithShape="0">
                    <a:schemeClr val="accent1">
                      <a:lumMod val="60000"/>
                      <a:lumOff val="40000"/>
                      <a:alpha val="43000"/>
                    </a:schemeClr>
                  </a:outerShdw>
                </a:effectLst>
                <a:tableStyleId>{5C22544A-7EE6-4342-B048-85BDC9FD1C3A}</a:tableStyleId>
              </a:tblPr>
              <a:tblGrid>
                <a:gridCol w="438151">
                  <a:extLst>
                    <a:ext uri="{9D8B030D-6E8A-4147-A177-3AD203B41FA5}">
                      <a16:colId xmlns:a16="http://schemas.microsoft.com/office/drawing/2014/main" val="3406007000"/>
                    </a:ext>
                  </a:extLst>
                </a:gridCol>
                <a:gridCol w="1185297">
                  <a:extLst>
                    <a:ext uri="{9D8B030D-6E8A-4147-A177-3AD203B41FA5}">
                      <a16:colId xmlns:a16="http://schemas.microsoft.com/office/drawing/2014/main" val="3269765493"/>
                    </a:ext>
                  </a:extLst>
                </a:gridCol>
                <a:gridCol w="604434">
                  <a:extLst>
                    <a:ext uri="{9D8B030D-6E8A-4147-A177-3AD203B41FA5}">
                      <a16:colId xmlns:a16="http://schemas.microsoft.com/office/drawing/2014/main" val="4130553082"/>
                    </a:ext>
                  </a:extLst>
                </a:gridCol>
                <a:gridCol w="1053885">
                  <a:extLst>
                    <a:ext uri="{9D8B030D-6E8A-4147-A177-3AD203B41FA5}">
                      <a16:colId xmlns:a16="http://schemas.microsoft.com/office/drawing/2014/main" val="4210402901"/>
                    </a:ext>
                  </a:extLst>
                </a:gridCol>
                <a:gridCol w="867905">
                  <a:extLst>
                    <a:ext uri="{9D8B030D-6E8A-4147-A177-3AD203B41FA5}">
                      <a16:colId xmlns:a16="http://schemas.microsoft.com/office/drawing/2014/main" val="4186197105"/>
                    </a:ext>
                  </a:extLst>
                </a:gridCol>
                <a:gridCol w="1003501">
                  <a:extLst>
                    <a:ext uri="{9D8B030D-6E8A-4147-A177-3AD203B41FA5}">
                      <a16:colId xmlns:a16="http://schemas.microsoft.com/office/drawing/2014/main" val="399764642"/>
                    </a:ext>
                  </a:extLst>
                </a:gridCol>
                <a:gridCol w="468839">
                  <a:extLst>
                    <a:ext uri="{9D8B030D-6E8A-4147-A177-3AD203B41FA5}">
                      <a16:colId xmlns:a16="http://schemas.microsoft.com/office/drawing/2014/main" val="278464650"/>
                    </a:ext>
                  </a:extLst>
                </a:gridCol>
              </a:tblGrid>
              <a:tr h="42463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4000" dirty="0"/>
                        <a:t>X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 err="1"/>
                        <a:t>Briean</a:t>
                      </a:r>
                      <a:r>
                        <a:rPr lang="en-US" dirty="0"/>
                        <a:t> Boddy-Calhoun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DB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Solo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Total Tackles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Assisted </a:t>
                      </a:r>
                      <a:r>
                        <a:rPr lang="en-US" dirty="0" err="1"/>
                        <a:t>Tckls</a:t>
                      </a:r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Sacks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652862"/>
                  </a:ext>
                </a:extLst>
              </a:tr>
              <a:tr h="1698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4509300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7AA0ED9E-5DA3-4B6B-8337-02ADDDDC444D}"/>
              </a:ext>
            </a:extLst>
          </p:cNvPr>
          <p:cNvSpPr/>
          <p:nvPr/>
        </p:nvSpPr>
        <p:spPr>
          <a:xfrm>
            <a:off x="827052" y="1338233"/>
            <a:ext cx="169917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Offense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72DEBF-CC79-47BD-9827-90DDB3C94202}"/>
              </a:ext>
            </a:extLst>
          </p:cNvPr>
          <p:cNvSpPr/>
          <p:nvPr/>
        </p:nvSpPr>
        <p:spPr>
          <a:xfrm>
            <a:off x="9011465" y="1151905"/>
            <a:ext cx="274479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Defense</a:t>
            </a:r>
          </a:p>
        </p:txBody>
      </p:sp>
    </p:spTree>
    <p:extLst>
      <p:ext uri="{BB962C8B-B14F-4D97-AF65-F5344CB8AC3E}">
        <p14:creationId xmlns:p14="http://schemas.microsoft.com/office/powerpoint/2010/main" val="1538354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969</TotalTime>
  <Words>374</Words>
  <Application>Microsoft Office PowerPoint</Application>
  <PresentationFormat>Widescreen</PresentationFormat>
  <Paragraphs>175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NFL Draft App Storyboard</vt:lpstr>
      <vt:lpstr>Process Flow</vt:lpstr>
      <vt:lpstr>PowerPoint Presentation</vt:lpstr>
      <vt:lpstr>Headquarters</vt:lpstr>
      <vt:lpstr>Available Players</vt:lpstr>
      <vt:lpstr>Roster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NFL Draft App Storyboard</dc:title>
  <dc:creator>Brandon Johnson</dc:creator>
  <cp:lastModifiedBy>Brandon Johnson</cp:lastModifiedBy>
  <cp:revision>42</cp:revision>
  <dcterms:created xsi:type="dcterms:W3CDTF">2017-08-20T13:35:27Z</dcterms:created>
  <dcterms:modified xsi:type="dcterms:W3CDTF">2017-08-21T05:44:48Z</dcterms:modified>
</cp:coreProperties>
</file>

<file path=docProps/thumbnail.jpeg>
</file>